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81" r:id="rId2"/>
  </p:sldMasterIdLst>
  <p:notesMasterIdLst>
    <p:notesMasterId r:id="rId8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82"/>
      <p:bold r:id="rId83"/>
      <p:italic r:id="rId84"/>
      <p:boldItalic r:id="rId85"/>
    </p:embeddedFont>
    <p:embeddedFont>
      <p:font typeface="Consolas" panose="020B0609020204030204" pitchFamily="49" charset="0"/>
      <p:regular r:id="rId86"/>
      <p:bold r:id="rId87"/>
      <p:italic r:id="rId88"/>
      <p:boldItalic r:id="rId89"/>
    </p:embeddedFont>
    <p:embeddedFont>
      <p:font typeface="Proxima Nova" panose="020B0604020202020204" charset="0"/>
      <p:regular r:id="rId90"/>
      <p:bold r:id="rId91"/>
      <p:italic r:id="rId92"/>
      <p:boldItalic r:id="rId93"/>
    </p:embeddedFont>
    <p:embeddedFont>
      <p:font typeface="Roboto" panose="020B0604020202020204" charset="0"/>
      <p:regular r:id="rId94"/>
      <p:bold r:id="rId95"/>
      <p:italic r:id="rId96"/>
      <p:boldItalic r:id="rId9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8" roundtripDataSignature="AMtx7mgTV3D6AA7OajvI5zibRFBoQ9lSE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rishti Gupta" initials="" lastIdx="31" clrIdx="0"/>
  <p:cmAuthor id="1" name="Prachi Agrawal" initials="" lastIdx="25" clrIdx="1"/>
  <p:cmAuthor id="2" name="Payal Oak" initials="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6D40A95-4623-479A-A9EA-7ADF7D56C4C8}">
  <a:tblStyle styleId="{F6D40A95-4623-479A-A9EA-7ADF7D56C4C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CE6CD7CE-1050-4408-A235-8D4242844E40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3.fntdata"/><Relationship Id="rId89" Type="http://schemas.openxmlformats.org/officeDocument/2006/relationships/font" Target="fonts/font8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theme" Target="theme/theme1.xml"/><Relationship Id="rId5" Type="http://schemas.openxmlformats.org/officeDocument/2006/relationships/slide" Target="slides/slide3.xml"/><Relationship Id="rId90" Type="http://schemas.openxmlformats.org/officeDocument/2006/relationships/font" Target="fonts/font9.fntdata"/><Relationship Id="rId95" Type="http://schemas.openxmlformats.org/officeDocument/2006/relationships/font" Target="fonts/font14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font" Target="fonts/font4.fntdata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font" Target="fonts/font2.fntdata"/><Relationship Id="rId88" Type="http://schemas.openxmlformats.org/officeDocument/2006/relationships/font" Target="fonts/font7.fntdata"/><Relationship Id="rId91" Type="http://schemas.openxmlformats.org/officeDocument/2006/relationships/font" Target="fonts/font10.fntdata"/><Relationship Id="rId96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notesMaster" Target="notesMasters/notesMaster1.xml"/><Relationship Id="rId86" Type="http://schemas.openxmlformats.org/officeDocument/2006/relationships/font" Target="fonts/font5.fntdata"/><Relationship Id="rId94" Type="http://schemas.openxmlformats.org/officeDocument/2006/relationships/font" Target="fonts/font13.fntdata"/><Relationship Id="rId99" Type="http://schemas.openxmlformats.org/officeDocument/2006/relationships/commentAuthors" Target="commentAuthors.xml"/><Relationship Id="rId10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16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6.fntdata"/><Relationship Id="rId61" Type="http://schemas.openxmlformats.org/officeDocument/2006/relationships/slide" Target="slides/slide59.xml"/><Relationship Id="rId82" Type="http://schemas.openxmlformats.org/officeDocument/2006/relationships/font" Target="fonts/font1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12.fntdata"/><Relationship Id="rId98" Type="http://customschemas.google.com/relationships/presentationmetadata" Target="metadata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6323E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61-4DED-BA9F-C3BC36BEF7E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CCCCB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B61-4DED-BA9F-C3BC36BEF7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32715656"/>
        <c:axId val="-2132718696"/>
      </c:barChart>
      <c:catAx>
        <c:axId val="-213271565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2132718696"/>
        <c:crosses val="autoZero"/>
        <c:auto val="1"/>
        <c:lblAlgn val="ctr"/>
        <c:lblOffset val="100"/>
        <c:noMultiLvlLbl val="0"/>
      </c:catAx>
      <c:valAx>
        <c:axId val="-2132718696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-213271565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6323E"/>
            </a:solidFill>
          </c:spPr>
          <c:dPt>
            <c:idx val="0"/>
            <c:bubble3D val="0"/>
            <c:spPr>
              <a:solidFill>
                <a:srgbClr val="F6323E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3B7-4326-B6CD-4CC5157A28E5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D3B7-4326-B6CD-4CC5157A28E5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3B7-4326-B6CD-4CC5157A2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09484536082474"/>
          <c:y val="0.352787577432706"/>
          <c:w val="0.79051546391752603"/>
          <c:h val="0.35322277470670499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6323E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77-4AD5-A9CA-65F4E53848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CCCCB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077-4AD5-A9CA-65F4E53848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81934168"/>
        <c:axId val="2081937144"/>
      </c:barChart>
      <c:catAx>
        <c:axId val="208193416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081937144"/>
        <c:crosses val="autoZero"/>
        <c:auto val="1"/>
        <c:lblAlgn val="ctr"/>
        <c:lblOffset val="100"/>
        <c:noMultiLvlLbl val="0"/>
      </c:catAx>
      <c:valAx>
        <c:axId val="2081937144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208193416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6323E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61-4DED-BA9F-C3BC36BEF7E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CCCCB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B61-4DED-BA9F-C3BC36BEF7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32782760"/>
        <c:axId val="-2132785752"/>
      </c:barChart>
      <c:catAx>
        <c:axId val="-213278276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2132785752"/>
        <c:crosses val="autoZero"/>
        <c:auto val="1"/>
        <c:lblAlgn val="ctr"/>
        <c:lblOffset val="100"/>
        <c:noMultiLvlLbl val="0"/>
      </c:catAx>
      <c:valAx>
        <c:axId val="-2132785752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-21327827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09484536082474"/>
          <c:y val="0.352787577432706"/>
          <c:w val="0.79051546391752603"/>
          <c:h val="0.35322277470670499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6323E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77-4AD5-A9CA-65F4E53848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CCCCB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077-4AD5-A9CA-65F4E53848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38379496"/>
        <c:axId val="-2138799752"/>
      </c:barChart>
      <c:catAx>
        <c:axId val="-213837949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2138799752"/>
        <c:crosses val="autoZero"/>
        <c:auto val="1"/>
        <c:lblAlgn val="ctr"/>
        <c:lblOffset val="100"/>
        <c:noMultiLvlLbl val="0"/>
      </c:catAx>
      <c:valAx>
        <c:axId val="-2138799752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-213837949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78CD-4B14-B9C0-96418275AA7E}"/>
              </c:ext>
            </c:extLst>
          </c:dPt>
          <c:dPt>
            <c:idx val="1"/>
            <c:bubble3D val="0"/>
            <c:spPr>
              <a:solidFill>
                <a:srgbClr val="CCCCCC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8CD-4B14-B9C0-96418275AA7E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8CD-4B14-B9C0-96418275AA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6323E"/>
            </a:solidFill>
          </c:spPr>
          <c:dPt>
            <c:idx val="0"/>
            <c:bubble3D val="0"/>
            <c:spPr>
              <a:solidFill>
                <a:srgbClr val="F6323E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3B7-4326-B6CD-4CC5157A28E5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D3B7-4326-B6CD-4CC5157A28E5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3B7-4326-B6CD-4CC5157A2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78CD-4B14-B9C0-96418275AA7E}"/>
              </c:ext>
            </c:extLst>
          </c:dPt>
          <c:dPt>
            <c:idx val="1"/>
            <c:bubble3D val="0"/>
            <c:spPr>
              <a:solidFill>
                <a:srgbClr val="CCCCCC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8CD-4B14-B9C0-96418275AA7E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8CD-4B14-B9C0-96418275AA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5" name="Google Shape;12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88391369b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8" name="Google Shape;1328;g88391369b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88391369b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4" name="Google Shape;1344;g88391369b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88391369b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60" name="Google Shape;1360;g88391369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88391369b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6" name="Google Shape;1376;g88391369b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88391369bd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2" name="Google Shape;1392;g88391369bd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88391369bd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07" name="Google Shape;1407;g88391369bd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3" name="Google Shape;14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4" name="Google Shape;143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5" name="Google Shape;144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6" name="Google Shape;145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23" name="Google Shape;12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8219d9a6bf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67" name="Google Shape;1467;g8219d9a6bf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8" name="Google Shape;147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9" name="Google Shape;148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8219d9a6bf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0" name="Google Shape;1500;g8219d9a6bf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8219d9a6bf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11" name="Google Shape;1511;g8219d9a6bf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g88391369bd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22" name="Google Shape;1522;g88391369bd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88391369bd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8" name="Google Shape;1538;g88391369bd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88391369bd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54" name="Google Shape;1554;g88391369bd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g88391369bd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0" name="Google Shape;1570;g88391369bd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88391369bd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86" name="Google Shape;1586;g88391369bd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3" name="Google Shape;123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88391369bd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02" name="Google Shape;1602;g88391369bd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88060bc44e_0_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8" name="Google Shape;1618;g88060bc44e_0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88060bc44e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26" name="Google Shape;1626;g88060bc44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32" name="Google Shape;163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40" name="Google Shape;164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g8a01e16262_0_6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48" name="Google Shape;1648;g8a01e16262_0_6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2" name="Google Shape;166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86" name="Google Shape;168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00" name="Google Shape;170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g88391369bd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11" name="Google Shape;1711;g88391369bd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1" name="Google Shape;12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88391369bd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27" name="Google Shape;1727;g88391369bd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88391369b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3" name="Google Shape;1743;g88391369b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88391369bd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59" name="Google Shape;1759;g88391369bd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g8219d9a6bf_1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75" name="Google Shape;1775;g8219d9a6bf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g88391369bd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86" name="Google Shape;1786;g88391369bd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g88391369bd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03" name="Google Shape;1803;g88391369bd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20" name="Google Shape;182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28" name="Google Shape;182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0" name="Google Shape;184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53" name="Google Shape;185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50" name="Google Shape;125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8219d9a6bf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62" name="Google Shape;1862;g8219d9a6bf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g88391369bd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70" name="Google Shape;1870;g88391369bd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g88391369bd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6" name="Google Shape;1886;g88391369bd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g88391369bd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2" name="Google Shape;1902;g88391369bd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g88391369bd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8" name="Google Shape;1918;g88391369bd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4" name="Google Shape;193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g8b738e075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42" name="Google Shape;1942;g8b738e075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8b738e075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8" name="Google Shape;1958;g8b738e075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8b738e075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4" name="Google Shape;1974;g8b738e075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g8b738e075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90" name="Google Shape;1990;g8b738e075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58" name="Google Shape;125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Google Shape;2005;g8b738e0751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6" name="Google Shape;2006;g8b738e0751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g8b738e0751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22" name="Google Shape;2022;g8b738e0751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g8b738e0751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38" name="Google Shape;2038;g8b738e0751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7" name="Google Shape;204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62" name="Google Shape;206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00" name="Google Shape;2100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0" name="Google Shape;2110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41" name="Google Shape;2141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51" name="Google Shape;2151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1" name="Google Shape;2161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8219d9a6b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8" name="Google Shape;1288;g8219d9a6b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7" name="Google Shape;2167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g88391369bd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75" name="Google Shape;2175;g88391369bd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g88391369bd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1" name="Google Shape;2191;g88391369bd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g8219d9a6bf_1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07" name="Google Shape;2207;g8219d9a6bf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g88060bc44e_0_8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5" name="Google Shape;2215;g88060bc44e_0_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1" name="Google Shape;222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88060bc44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9" name="Google Shape;2229;g88060bc44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38" name="Google Shape;223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6" name="Google Shape;224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8" name="Google Shape;129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88060bc44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07" name="Google Shape;1307;g88060bc44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5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chart" Target="../charts/chart6.xml"/><Relationship Id="rId7" Type="http://schemas.openxmlformats.org/officeDocument/2006/relationships/chart" Target="../charts/chart10.xml"/><Relationship Id="rId2" Type="http://schemas.openxmlformats.org/officeDocument/2006/relationships/chart" Target="../charts/chart5.xml"/><Relationship Id="rId1" Type="http://schemas.openxmlformats.org/officeDocument/2006/relationships/slideMaster" Target="../slideMasters/slideMaster1.xml"/><Relationship Id="rId6" Type="http://schemas.openxmlformats.org/officeDocument/2006/relationships/chart" Target="../charts/chart9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hart" Target="../charts/chart11.xm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chart" Target="../charts/chart1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5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5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5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34"/>
          <p:cNvSpPr txBox="1">
            <a:spLocks noGrp="1"/>
          </p:cNvSpPr>
          <p:nvPr>
            <p:ph type="dt" idx="10"/>
          </p:nvPr>
        </p:nvSpPr>
        <p:spPr>
          <a:xfrm>
            <a:off x="663921" y="465388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E72D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4"/>
          <p:cNvSpPr txBox="1">
            <a:spLocks noGrp="1"/>
          </p:cNvSpPr>
          <p:nvPr>
            <p:ph type="sldNum" idx="12"/>
          </p:nvPr>
        </p:nvSpPr>
        <p:spPr>
          <a:xfrm>
            <a:off x="6616976" y="401240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9" name="Google Shape;19;p34"/>
          <p:cNvSpPr/>
          <p:nvPr/>
        </p:nvSpPr>
        <p:spPr>
          <a:xfrm>
            <a:off x="0" y="0"/>
            <a:ext cx="9144000" cy="46538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Google Shape;20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3922" y="571887"/>
            <a:ext cx="2057400" cy="548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1756">
          <p15:clr>
            <a:srgbClr val="FBAE40"/>
          </p15:clr>
        </p15:guide>
        <p15:guide id="5" pos="33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Imeline Infographic">
  <p:cSld name="1_Title and TImeline Infographic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4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11" name="Google Shape;111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632499" y="2973622"/>
            <a:ext cx="7691174" cy="66793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45"/>
          <p:cNvSpPr txBox="1">
            <a:spLocks noGrp="1"/>
          </p:cNvSpPr>
          <p:nvPr>
            <p:ph type="body" idx="1"/>
          </p:nvPr>
        </p:nvSpPr>
        <p:spPr>
          <a:xfrm>
            <a:off x="991750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45"/>
          <p:cNvSpPr txBox="1">
            <a:spLocks noGrp="1"/>
          </p:cNvSpPr>
          <p:nvPr>
            <p:ph type="body" idx="2"/>
          </p:nvPr>
        </p:nvSpPr>
        <p:spPr>
          <a:xfrm>
            <a:off x="991750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45"/>
          <p:cNvSpPr txBox="1">
            <a:spLocks noGrp="1"/>
          </p:cNvSpPr>
          <p:nvPr>
            <p:ph type="body" idx="3"/>
          </p:nvPr>
        </p:nvSpPr>
        <p:spPr>
          <a:xfrm>
            <a:off x="991750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45"/>
          <p:cNvSpPr txBox="1">
            <a:spLocks noGrp="1"/>
          </p:cNvSpPr>
          <p:nvPr>
            <p:ph type="body" idx="4"/>
          </p:nvPr>
        </p:nvSpPr>
        <p:spPr>
          <a:xfrm>
            <a:off x="2440487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45"/>
          <p:cNvSpPr txBox="1">
            <a:spLocks noGrp="1"/>
          </p:cNvSpPr>
          <p:nvPr>
            <p:ph type="body" idx="5"/>
          </p:nvPr>
        </p:nvSpPr>
        <p:spPr>
          <a:xfrm>
            <a:off x="2440487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p45"/>
          <p:cNvSpPr txBox="1">
            <a:spLocks noGrp="1"/>
          </p:cNvSpPr>
          <p:nvPr>
            <p:ph type="body" idx="6"/>
          </p:nvPr>
        </p:nvSpPr>
        <p:spPr>
          <a:xfrm>
            <a:off x="2440487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45"/>
          <p:cNvSpPr txBox="1">
            <a:spLocks noGrp="1"/>
          </p:cNvSpPr>
          <p:nvPr>
            <p:ph type="body" idx="7"/>
          </p:nvPr>
        </p:nvSpPr>
        <p:spPr>
          <a:xfrm>
            <a:off x="3892297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Google Shape;119;p45"/>
          <p:cNvSpPr txBox="1">
            <a:spLocks noGrp="1"/>
          </p:cNvSpPr>
          <p:nvPr>
            <p:ph type="body" idx="8"/>
          </p:nvPr>
        </p:nvSpPr>
        <p:spPr>
          <a:xfrm>
            <a:off x="3892297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" name="Google Shape;120;p45"/>
          <p:cNvSpPr txBox="1">
            <a:spLocks noGrp="1"/>
          </p:cNvSpPr>
          <p:nvPr>
            <p:ph type="body" idx="9"/>
          </p:nvPr>
        </p:nvSpPr>
        <p:spPr>
          <a:xfrm>
            <a:off x="3892297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Google Shape;121;p45"/>
          <p:cNvSpPr txBox="1">
            <a:spLocks noGrp="1"/>
          </p:cNvSpPr>
          <p:nvPr>
            <p:ph type="body" idx="13"/>
          </p:nvPr>
        </p:nvSpPr>
        <p:spPr>
          <a:xfrm>
            <a:off x="5326899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45"/>
          <p:cNvSpPr txBox="1">
            <a:spLocks noGrp="1"/>
          </p:cNvSpPr>
          <p:nvPr>
            <p:ph type="body" idx="14"/>
          </p:nvPr>
        </p:nvSpPr>
        <p:spPr>
          <a:xfrm>
            <a:off x="5326899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45"/>
          <p:cNvSpPr txBox="1">
            <a:spLocks noGrp="1"/>
          </p:cNvSpPr>
          <p:nvPr>
            <p:ph type="body" idx="15"/>
          </p:nvPr>
        </p:nvSpPr>
        <p:spPr>
          <a:xfrm>
            <a:off x="5326899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45"/>
          <p:cNvSpPr txBox="1">
            <a:spLocks noGrp="1"/>
          </p:cNvSpPr>
          <p:nvPr>
            <p:ph type="body" idx="16"/>
          </p:nvPr>
        </p:nvSpPr>
        <p:spPr>
          <a:xfrm>
            <a:off x="6735161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45"/>
          <p:cNvSpPr txBox="1">
            <a:spLocks noGrp="1"/>
          </p:cNvSpPr>
          <p:nvPr>
            <p:ph type="body" idx="17"/>
          </p:nvPr>
        </p:nvSpPr>
        <p:spPr>
          <a:xfrm>
            <a:off x="6735161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45"/>
          <p:cNvSpPr txBox="1">
            <a:spLocks noGrp="1"/>
          </p:cNvSpPr>
          <p:nvPr>
            <p:ph type="body" idx="18"/>
          </p:nvPr>
        </p:nvSpPr>
        <p:spPr>
          <a:xfrm>
            <a:off x="6735161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Google Shape;127;p45"/>
          <p:cNvSpPr txBox="1">
            <a:spLocks noGrp="1"/>
          </p:cNvSpPr>
          <p:nvPr>
            <p:ph type="body" idx="19"/>
          </p:nvPr>
        </p:nvSpPr>
        <p:spPr>
          <a:xfrm>
            <a:off x="904066" y="3531649"/>
            <a:ext cx="1324840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Google Shape;128;p45"/>
          <p:cNvSpPr txBox="1">
            <a:spLocks noGrp="1"/>
          </p:cNvSpPr>
          <p:nvPr>
            <p:ph type="body" idx="20"/>
          </p:nvPr>
        </p:nvSpPr>
        <p:spPr>
          <a:xfrm>
            <a:off x="2352802" y="3531649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45"/>
          <p:cNvSpPr txBox="1">
            <a:spLocks noGrp="1"/>
          </p:cNvSpPr>
          <p:nvPr>
            <p:ph type="body" idx="21"/>
          </p:nvPr>
        </p:nvSpPr>
        <p:spPr>
          <a:xfrm>
            <a:off x="3829621" y="3531648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Google Shape;130;p45"/>
          <p:cNvSpPr txBox="1">
            <a:spLocks noGrp="1"/>
          </p:cNvSpPr>
          <p:nvPr>
            <p:ph type="body" idx="22"/>
          </p:nvPr>
        </p:nvSpPr>
        <p:spPr>
          <a:xfrm>
            <a:off x="5306440" y="3531648"/>
            <a:ext cx="1324840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1" name="Google Shape;131;p45"/>
          <p:cNvSpPr txBox="1">
            <a:spLocks noGrp="1"/>
          </p:cNvSpPr>
          <p:nvPr>
            <p:ph type="body" idx="23"/>
          </p:nvPr>
        </p:nvSpPr>
        <p:spPr>
          <a:xfrm>
            <a:off x="6755176" y="3531647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32" name="Google Shape;132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632499" y="2973622"/>
            <a:ext cx="7691174" cy="66793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45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45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5" name="Google Shape;135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oughnut Chart">
  <p:cSld name="1_Title and Doughnut Char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4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39" name="Google Shape;139;p46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46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1" name="Google Shape;141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ne Chart">
  <p:cSld name="1_Title and Line Char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4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45" name="Google Shape;145;p47"/>
          <p:cNvSpPr/>
          <p:nvPr/>
        </p:nvSpPr>
        <p:spPr>
          <a:xfrm>
            <a:off x="3170379" y="4105875"/>
            <a:ext cx="1512168" cy="41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6215" y="3284258"/>
            <a:ext cx="1319792" cy="42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9469" y="3232411"/>
            <a:ext cx="1333750" cy="431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47"/>
          <p:cNvSpPr txBox="1">
            <a:spLocks noGrp="1"/>
          </p:cNvSpPr>
          <p:nvPr>
            <p:ph type="body" idx="1"/>
          </p:nvPr>
        </p:nvSpPr>
        <p:spPr>
          <a:xfrm>
            <a:off x="630238" y="1600199"/>
            <a:ext cx="3182128" cy="3006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182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9" name="Google Shape;149;p47"/>
          <p:cNvSpPr txBox="1">
            <a:spLocks noGrp="1"/>
          </p:cNvSpPr>
          <p:nvPr>
            <p:ph type="body" idx="2"/>
          </p:nvPr>
        </p:nvSpPr>
        <p:spPr>
          <a:xfrm>
            <a:off x="5306779" y="3059187"/>
            <a:ext cx="671653" cy="350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0" name="Google Shape;150;p47"/>
          <p:cNvSpPr txBox="1">
            <a:spLocks noGrp="1"/>
          </p:cNvSpPr>
          <p:nvPr>
            <p:ph type="body" idx="3"/>
          </p:nvPr>
        </p:nvSpPr>
        <p:spPr>
          <a:xfrm>
            <a:off x="6894111" y="3052728"/>
            <a:ext cx="671653" cy="32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1" name="Google Shape;151;p47"/>
          <p:cNvSpPr txBox="1">
            <a:spLocks noGrp="1"/>
          </p:cNvSpPr>
          <p:nvPr>
            <p:ph type="body" idx="4"/>
          </p:nvPr>
        </p:nvSpPr>
        <p:spPr>
          <a:xfrm>
            <a:off x="5306778" y="3559464"/>
            <a:ext cx="1077979" cy="21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2" name="Google Shape;152;p47"/>
          <p:cNvSpPr txBox="1">
            <a:spLocks noGrp="1"/>
          </p:cNvSpPr>
          <p:nvPr>
            <p:ph type="body" idx="5"/>
          </p:nvPr>
        </p:nvSpPr>
        <p:spPr>
          <a:xfrm>
            <a:off x="5299344" y="3813792"/>
            <a:ext cx="1077979" cy="799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3" name="Google Shape;153;p47"/>
          <p:cNvSpPr txBox="1">
            <a:spLocks noGrp="1"/>
          </p:cNvSpPr>
          <p:nvPr>
            <p:ph type="body" idx="6"/>
          </p:nvPr>
        </p:nvSpPr>
        <p:spPr>
          <a:xfrm>
            <a:off x="6890089" y="3559464"/>
            <a:ext cx="1077979" cy="21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4" name="Google Shape;154;p47"/>
          <p:cNvSpPr txBox="1">
            <a:spLocks noGrp="1"/>
          </p:cNvSpPr>
          <p:nvPr>
            <p:ph type="body" idx="7"/>
          </p:nvPr>
        </p:nvSpPr>
        <p:spPr>
          <a:xfrm>
            <a:off x="6882655" y="3813792"/>
            <a:ext cx="1077979" cy="799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5" name="Google Shape;155;p47"/>
          <p:cNvSpPr>
            <a:spLocks noGrp="1"/>
          </p:cNvSpPr>
          <p:nvPr>
            <p:ph type="chart" idx="8"/>
          </p:nvPr>
        </p:nvSpPr>
        <p:spPr>
          <a:xfrm>
            <a:off x="5295900" y="1600200"/>
            <a:ext cx="32258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6" name="Google Shape;156;p47"/>
          <p:cNvSpPr/>
          <p:nvPr/>
        </p:nvSpPr>
        <p:spPr>
          <a:xfrm>
            <a:off x="3170379" y="4105875"/>
            <a:ext cx="1512168" cy="41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6215" y="3284258"/>
            <a:ext cx="1319792" cy="42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9469" y="3232411"/>
            <a:ext cx="1333750" cy="431988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47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47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1" name="Google Shape;161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orient="horz" pos="1008">
          <p15:clr>
            <a:srgbClr val="FBAE40"/>
          </p15:clr>
        </p15:guide>
        <p15:guide id="3" orient="horz" pos="2754">
          <p15:clr>
            <a:srgbClr val="FBAE40"/>
          </p15:clr>
        </p15:guide>
        <p15:guide id="4" pos="24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oughnut Chart 2">
  <p:cSld name="1_Title and Doughnut Chart 2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4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65" name="Google Shape;165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0619" y="1967641"/>
            <a:ext cx="2754306" cy="140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659" y="1705476"/>
            <a:ext cx="4222864" cy="216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42547" y="1697092"/>
            <a:ext cx="4222864" cy="216024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48"/>
          <p:cNvSpPr txBox="1">
            <a:spLocks noGrp="1"/>
          </p:cNvSpPr>
          <p:nvPr>
            <p:ph type="body" idx="1"/>
          </p:nvPr>
        </p:nvSpPr>
        <p:spPr>
          <a:xfrm>
            <a:off x="2286696" y="257175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Google Shape;169;p48"/>
          <p:cNvSpPr txBox="1">
            <a:spLocks noGrp="1"/>
          </p:cNvSpPr>
          <p:nvPr>
            <p:ph type="body" idx="2"/>
          </p:nvPr>
        </p:nvSpPr>
        <p:spPr>
          <a:xfrm>
            <a:off x="2286696" y="293937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0" name="Google Shape;170;p48"/>
          <p:cNvSpPr txBox="1">
            <a:spLocks noGrp="1"/>
          </p:cNvSpPr>
          <p:nvPr>
            <p:ph type="body" idx="3"/>
          </p:nvPr>
        </p:nvSpPr>
        <p:spPr>
          <a:xfrm>
            <a:off x="4973335" y="257175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1" name="Google Shape;171;p48"/>
          <p:cNvSpPr txBox="1">
            <a:spLocks noGrp="1"/>
          </p:cNvSpPr>
          <p:nvPr>
            <p:ph type="body" idx="4"/>
          </p:nvPr>
        </p:nvSpPr>
        <p:spPr>
          <a:xfrm>
            <a:off x="4973335" y="293937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72" name="Google Shape;172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0619" y="1967641"/>
            <a:ext cx="2754306" cy="140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659" y="1705476"/>
            <a:ext cx="4222864" cy="216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42547" y="1697092"/>
            <a:ext cx="4222864" cy="216024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48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48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7" name="Google Shape;177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hic">
  <p:cSld name="1_Title and Infograhic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4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81" name="Google Shape;181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4602" y="2566307"/>
            <a:ext cx="2538282" cy="129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760" y="1581506"/>
            <a:ext cx="7431156" cy="299920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9"/>
          <p:cNvSpPr txBox="1">
            <a:spLocks noGrp="1"/>
          </p:cNvSpPr>
          <p:nvPr>
            <p:ph type="body" idx="1"/>
          </p:nvPr>
        </p:nvSpPr>
        <p:spPr>
          <a:xfrm>
            <a:off x="1263041" y="2104600"/>
            <a:ext cx="830454" cy="292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4" name="Google Shape;184;p49"/>
          <p:cNvSpPr txBox="1">
            <a:spLocks noGrp="1"/>
          </p:cNvSpPr>
          <p:nvPr>
            <p:ph type="body" idx="2"/>
          </p:nvPr>
        </p:nvSpPr>
        <p:spPr>
          <a:xfrm>
            <a:off x="2470356" y="3778988"/>
            <a:ext cx="784195" cy="305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5" name="Google Shape;185;p49"/>
          <p:cNvSpPr txBox="1">
            <a:spLocks noGrp="1"/>
          </p:cNvSpPr>
          <p:nvPr>
            <p:ph type="body" idx="3"/>
          </p:nvPr>
        </p:nvSpPr>
        <p:spPr>
          <a:xfrm>
            <a:off x="3530790" y="2108961"/>
            <a:ext cx="824532" cy="287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6" name="Google Shape;186;p49"/>
          <p:cNvSpPr txBox="1">
            <a:spLocks noGrp="1"/>
          </p:cNvSpPr>
          <p:nvPr>
            <p:ph type="body" idx="4"/>
          </p:nvPr>
        </p:nvSpPr>
        <p:spPr>
          <a:xfrm>
            <a:off x="4729642" y="3771033"/>
            <a:ext cx="745627" cy="305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7" name="Google Shape;187;p49"/>
          <p:cNvSpPr txBox="1">
            <a:spLocks noGrp="1"/>
          </p:cNvSpPr>
          <p:nvPr>
            <p:ph type="body" idx="5"/>
          </p:nvPr>
        </p:nvSpPr>
        <p:spPr>
          <a:xfrm>
            <a:off x="5904099" y="2107682"/>
            <a:ext cx="758842" cy="292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8" name="Google Shape;188;p49"/>
          <p:cNvSpPr txBox="1">
            <a:spLocks noGrp="1"/>
          </p:cNvSpPr>
          <p:nvPr>
            <p:ph type="body" idx="6"/>
          </p:nvPr>
        </p:nvSpPr>
        <p:spPr>
          <a:xfrm>
            <a:off x="7023857" y="3762859"/>
            <a:ext cx="784195" cy="305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9" name="Google Shape;189;p49"/>
          <p:cNvSpPr txBox="1">
            <a:spLocks noGrp="1"/>
          </p:cNvSpPr>
          <p:nvPr>
            <p:ph type="body" idx="7"/>
          </p:nvPr>
        </p:nvSpPr>
        <p:spPr>
          <a:xfrm>
            <a:off x="2156171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0" name="Google Shape;190;p49"/>
          <p:cNvSpPr txBox="1">
            <a:spLocks noGrp="1"/>
          </p:cNvSpPr>
          <p:nvPr>
            <p:ph type="body" idx="8"/>
          </p:nvPr>
        </p:nvSpPr>
        <p:spPr>
          <a:xfrm>
            <a:off x="2156171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1" name="Google Shape;191;p49"/>
          <p:cNvSpPr txBox="1">
            <a:spLocks noGrp="1"/>
          </p:cNvSpPr>
          <p:nvPr>
            <p:ph type="body" idx="9"/>
          </p:nvPr>
        </p:nvSpPr>
        <p:spPr>
          <a:xfrm>
            <a:off x="4513908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2" name="Google Shape;192;p49"/>
          <p:cNvSpPr txBox="1">
            <a:spLocks noGrp="1"/>
          </p:cNvSpPr>
          <p:nvPr>
            <p:ph type="body" idx="13"/>
          </p:nvPr>
        </p:nvSpPr>
        <p:spPr>
          <a:xfrm>
            <a:off x="4513908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3" name="Google Shape;193;p49"/>
          <p:cNvSpPr txBox="1">
            <a:spLocks noGrp="1"/>
          </p:cNvSpPr>
          <p:nvPr>
            <p:ph type="body" idx="14"/>
          </p:nvPr>
        </p:nvSpPr>
        <p:spPr>
          <a:xfrm>
            <a:off x="6720777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4" name="Google Shape;194;p49"/>
          <p:cNvSpPr txBox="1">
            <a:spLocks noGrp="1"/>
          </p:cNvSpPr>
          <p:nvPr>
            <p:ph type="body" idx="15"/>
          </p:nvPr>
        </p:nvSpPr>
        <p:spPr>
          <a:xfrm>
            <a:off x="6720777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5" name="Google Shape;195;p49"/>
          <p:cNvSpPr txBox="1">
            <a:spLocks noGrp="1"/>
          </p:cNvSpPr>
          <p:nvPr>
            <p:ph type="body" idx="16"/>
          </p:nvPr>
        </p:nvSpPr>
        <p:spPr>
          <a:xfrm>
            <a:off x="995265" y="3791876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6" name="Google Shape;196;p49"/>
          <p:cNvSpPr txBox="1">
            <a:spLocks noGrp="1"/>
          </p:cNvSpPr>
          <p:nvPr>
            <p:ph type="body" idx="17"/>
          </p:nvPr>
        </p:nvSpPr>
        <p:spPr>
          <a:xfrm>
            <a:off x="995265" y="4057543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7" name="Google Shape;197;p49"/>
          <p:cNvSpPr txBox="1">
            <a:spLocks noGrp="1"/>
          </p:cNvSpPr>
          <p:nvPr>
            <p:ph type="body" idx="18"/>
          </p:nvPr>
        </p:nvSpPr>
        <p:spPr>
          <a:xfrm>
            <a:off x="3326285" y="377969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8" name="Google Shape;198;p49"/>
          <p:cNvSpPr txBox="1">
            <a:spLocks noGrp="1"/>
          </p:cNvSpPr>
          <p:nvPr>
            <p:ph type="body" idx="19"/>
          </p:nvPr>
        </p:nvSpPr>
        <p:spPr>
          <a:xfrm>
            <a:off x="3326285" y="4045358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9" name="Google Shape;199;p49"/>
          <p:cNvSpPr txBox="1">
            <a:spLocks noGrp="1"/>
          </p:cNvSpPr>
          <p:nvPr>
            <p:ph type="body" idx="20"/>
          </p:nvPr>
        </p:nvSpPr>
        <p:spPr>
          <a:xfrm>
            <a:off x="5599996" y="375897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0" name="Google Shape;200;p49"/>
          <p:cNvSpPr txBox="1">
            <a:spLocks noGrp="1"/>
          </p:cNvSpPr>
          <p:nvPr>
            <p:ph type="body" idx="21"/>
          </p:nvPr>
        </p:nvSpPr>
        <p:spPr>
          <a:xfrm>
            <a:off x="5599996" y="4024639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01" name="Google Shape;201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4602" y="2566307"/>
            <a:ext cx="2538282" cy="129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760" y="1581506"/>
            <a:ext cx="7431156" cy="2999208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9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49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5" name="Google Shape;205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phic 2">
  <p:cSld name="1_Title and Infographic 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5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09" name="Google Shape;209;p50" descr="C:\Users\diyajoseph\Desktop\New folder (3)\Infographics-01-0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49184" y="1331625"/>
            <a:ext cx="3644856" cy="364485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50"/>
          <p:cNvSpPr txBox="1">
            <a:spLocks noGrp="1"/>
          </p:cNvSpPr>
          <p:nvPr>
            <p:ph type="body" idx="1"/>
          </p:nvPr>
        </p:nvSpPr>
        <p:spPr>
          <a:xfrm>
            <a:off x="630238" y="1347788"/>
            <a:ext cx="3182128" cy="277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182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1" name="Google Shape;211;p50"/>
          <p:cNvSpPr txBox="1">
            <a:spLocks noGrp="1"/>
          </p:cNvSpPr>
          <p:nvPr>
            <p:ph type="body" idx="2"/>
          </p:nvPr>
        </p:nvSpPr>
        <p:spPr>
          <a:xfrm>
            <a:off x="6433953" y="1722104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2" name="Google Shape;212;p50"/>
          <p:cNvSpPr txBox="1">
            <a:spLocks noGrp="1"/>
          </p:cNvSpPr>
          <p:nvPr>
            <p:ph type="body" idx="3"/>
          </p:nvPr>
        </p:nvSpPr>
        <p:spPr>
          <a:xfrm>
            <a:off x="6433953" y="198777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3" name="Google Shape;213;p50"/>
          <p:cNvSpPr txBox="1">
            <a:spLocks noGrp="1"/>
          </p:cNvSpPr>
          <p:nvPr>
            <p:ph type="body" idx="4"/>
          </p:nvPr>
        </p:nvSpPr>
        <p:spPr>
          <a:xfrm>
            <a:off x="4628562" y="3026158"/>
            <a:ext cx="1182772" cy="386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4" name="Google Shape;214;p50"/>
          <p:cNvSpPr txBox="1">
            <a:spLocks noGrp="1"/>
          </p:cNvSpPr>
          <p:nvPr>
            <p:ph type="body" idx="5"/>
          </p:nvPr>
        </p:nvSpPr>
        <p:spPr>
          <a:xfrm>
            <a:off x="7003447" y="278373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5" name="Google Shape;215;p50"/>
          <p:cNvSpPr txBox="1">
            <a:spLocks noGrp="1"/>
          </p:cNvSpPr>
          <p:nvPr>
            <p:ph type="body" idx="6"/>
          </p:nvPr>
        </p:nvSpPr>
        <p:spPr>
          <a:xfrm>
            <a:off x="7009593" y="3303767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6" name="Google Shape;216;p50"/>
          <p:cNvSpPr txBox="1">
            <a:spLocks noGrp="1"/>
          </p:cNvSpPr>
          <p:nvPr>
            <p:ph type="body" idx="7"/>
          </p:nvPr>
        </p:nvSpPr>
        <p:spPr>
          <a:xfrm>
            <a:off x="7009593" y="3569434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7" name="Google Shape;217;p50"/>
          <p:cNvSpPr txBox="1">
            <a:spLocks noGrp="1"/>
          </p:cNvSpPr>
          <p:nvPr>
            <p:ph type="body" idx="8"/>
          </p:nvPr>
        </p:nvSpPr>
        <p:spPr>
          <a:xfrm>
            <a:off x="6433953" y="403431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8" name="Google Shape;218;p50"/>
          <p:cNvSpPr txBox="1">
            <a:spLocks noGrp="1"/>
          </p:cNvSpPr>
          <p:nvPr>
            <p:ph type="body" idx="9"/>
          </p:nvPr>
        </p:nvSpPr>
        <p:spPr>
          <a:xfrm>
            <a:off x="6433953" y="4299978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9" name="Google Shape;219;p50"/>
          <p:cNvSpPr txBox="1">
            <a:spLocks noGrp="1"/>
          </p:cNvSpPr>
          <p:nvPr>
            <p:ph type="body" idx="13"/>
          </p:nvPr>
        </p:nvSpPr>
        <p:spPr>
          <a:xfrm>
            <a:off x="7001132" y="2524953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0" name="Google Shape;220;p50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orient="horz" pos="849">
          <p15:clr>
            <a:srgbClr val="FBAE40"/>
          </p15:clr>
        </p15:guide>
        <p15:guide id="3" orient="horz" pos="2663">
          <p15:clr>
            <a:srgbClr val="FBAE40"/>
          </p15:clr>
        </p15:guide>
        <p15:guide id="4" pos="25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phic 3">
  <p:cSld name="1_Title and Infographic 3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5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25" name="Google Shape;225;p51"/>
          <p:cNvSpPr txBox="1">
            <a:spLocks noGrp="1"/>
          </p:cNvSpPr>
          <p:nvPr>
            <p:ph type="body" idx="1"/>
          </p:nvPr>
        </p:nvSpPr>
        <p:spPr>
          <a:xfrm>
            <a:off x="2184783" y="1316876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6" name="Google Shape;226;p51"/>
          <p:cNvSpPr txBox="1">
            <a:spLocks noGrp="1"/>
          </p:cNvSpPr>
          <p:nvPr>
            <p:ph type="body" idx="2"/>
          </p:nvPr>
        </p:nvSpPr>
        <p:spPr>
          <a:xfrm>
            <a:off x="2184783" y="1496505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7" name="Google Shape;227;p51"/>
          <p:cNvSpPr txBox="1">
            <a:spLocks noGrp="1"/>
          </p:cNvSpPr>
          <p:nvPr>
            <p:ph type="body" idx="3"/>
          </p:nvPr>
        </p:nvSpPr>
        <p:spPr>
          <a:xfrm>
            <a:off x="2184783" y="1708544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8" name="Google Shape;228;p51"/>
          <p:cNvSpPr txBox="1">
            <a:spLocks noGrp="1"/>
          </p:cNvSpPr>
          <p:nvPr>
            <p:ph type="body" idx="4"/>
          </p:nvPr>
        </p:nvSpPr>
        <p:spPr>
          <a:xfrm>
            <a:off x="1648313" y="2160534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9" name="Google Shape;229;p51"/>
          <p:cNvSpPr txBox="1">
            <a:spLocks noGrp="1"/>
          </p:cNvSpPr>
          <p:nvPr>
            <p:ph type="body" idx="5"/>
          </p:nvPr>
        </p:nvSpPr>
        <p:spPr>
          <a:xfrm>
            <a:off x="1648313" y="2340163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0" name="Google Shape;230;p51"/>
          <p:cNvSpPr txBox="1">
            <a:spLocks noGrp="1"/>
          </p:cNvSpPr>
          <p:nvPr>
            <p:ph type="body" idx="6"/>
          </p:nvPr>
        </p:nvSpPr>
        <p:spPr>
          <a:xfrm>
            <a:off x="1648313" y="2552202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1" name="Google Shape;231;p51"/>
          <p:cNvSpPr txBox="1">
            <a:spLocks noGrp="1"/>
          </p:cNvSpPr>
          <p:nvPr>
            <p:ph type="body" idx="7"/>
          </p:nvPr>
        </p:nvSpPr>
        <p:spPr>
          <a:xfrm>
            <a:off x="1670695" y="3113991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2" name="Google Shape;232;p51"/>
          <p:cNvSpPr txBox="1">
            <a:spLocks noGrp="1"/>
          </p:cNvSpPr>
          <p:nvPr>
            <p:ph type="body" idx="8"/>
          </p:nvPr>
        </p:nvSpPr>
        <p:spPr>
          <a:xfrm>
            <a:off x="1670695" y="3293620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3" name="Google Shape;233;p51"/>
          <p:cNvSpPr txBox="1">
            <a:spLocks noGrp="1"/>
          </p:cNvSpPr>
          <p:nvPr>
            <p:ph type="body" idx="9"/>
          </p:nvPr>
        </p:nvSpPr>
        <p:spPr>
          <a:xfrm>
            <a:off x="1670695" y="3505659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4" name="Google Shape;234;p51"/>
          <p:cNvSpPr txBox="1">
            <a:spLocks noGrp="1"/>
          </p:cNvSpPr>
          <p:nvPr>
            <p:ph type="body" idx="13"/>
          </p:nvPr>
        </p:nvSpPr>
        <p:spPr>
          <a:xfrm>
            <a:off x="2154251" y="3833167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5" name="Google Shape;235;p51"/>
          <p:cNvSpPr txBox="1">
            <a:spLocks noGrp="1"/>
          </p:cNvSpPr>
          <p:nvPr>
            <p:ph type="body" idx="14"/>
          </p:nvPr>
        </p:nvSpPr>
        <p:spPr>
          <a:xfrm>
            <a:off x="2154251" y="4012796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6" name="Google Shape;236;p51"/>
          <p:cNvSpPr txBox="1">
            <a:spLocks noGrp="1"/>
          </p:cNvSpPr>
          <p:nvPr>
            <p:ph type="body" idx="15"/>
          </p:nvPr>
        </p:nvSpPr>
        <p:spPr>
          <a:xfrm>
            <a:off x="2154251" y="4224835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7" name="Google Shape;237;p51"/>
          <p:cNvSpPr txBox="1">
            <a:spLocks noGrp="1"/>
          </p:cNvSpPr>
          <p:nvPr>
            <p:ph type="body" idx="16"/>
          </p:nvPr>
        </p:nvSpPr>
        <p:spPr>
          <a:xfrm>
            <a:off x="5711844" y="1274684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8" name="Google Shape;238;p51"/>
          <p:cNvSpPr txBox="1">
            <a:spLocks noGrp="1"/>
          </p:cNvSpPr>
          <p:nvPr>
            <p:ph type="body" idx="17"/>
          </p:nvPr>
        </p:nvSpPr>
        <p:spPr>
          <a:xfrm>
            <a:off x="5711844" y="1454313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9" name="Google Shape;239;p51"/>
          <p:cNvSpPr txBox="1">
            <a:spLocks noGrp="1"/>
          </p:cNvSpPr>
          <p:nvPr>
            <p:ph type="body" idx="18"/>
          </p:nvPr>
        </p:nvSpPr>
        <p:spPr>
          <a:xfrm>
            <a:off x="5711844" y="1666352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0" name="Google Shape;240;p51"/>
          <p:cNvSpPr txBox="1">
            <a:spLocks noGrp="1"/>
          </p:cNvSpPr>
          <p:nvPr>
            <p:ph type="body" idx="19"/>
          </p:nvPr>
        </p:nvSpPr>
        <p:spPr>
          <a:xfrm>
            <a:off x="6247590" y="2081713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1" name="Google Shape;241;p51"/>
          <p:cNvSpPr txBox="1">
            <a:spLocks noGrp="1"/>
          </p:cNvSpPr>
          <p:nvPr>
            <p:ph type="body" idx="20"/>
          </p:nvPr>
        </p:nvSpPr>
        <p:spPr>
          <a:xfrm>
            <a:off x="6247590" y="2261342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2" name="Google Shape;242;p51"/>
          <p:cNvSpPr txBox="1">
            <a:spLocks noGrp="1"/>
          </p:cNvSpPr>
          <p:nvPr>
            <p:ph type="body" idx="21"/>
          </p:nvPr>
        </p:nvSpPr>
        <p:spPr>
          <a:xfrm>
            <a:off x="6247590" y="2473381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3" name="Google Shape;243;p51"/>
          <p:cNvSpPr txBox="1">
            <a:spLocks noGrp="1"/>
          </p:cNvSpPr>
          <p:nvPr>
            <p:ph type="body" idx="22"/>
          </p:nvPr>
        </p:nvSpPr>
        <p:spPr>
          <a:xfrm>
            <a:off x="6247590" y="3009669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4" name="Google Shape;244;p51"/>
          <p:cNvSpPr txBox="1">
            <a:spLocks noGrp="1"/>
          </p:cNvSpPr>
          <p:nvPr>
            <p:ph type="body" idx="23"/>
          </p:nvPr>
        </p:nvSpPr>
        <p:spPr>
          <a:xfrm>
            <a:off x="6247590" y="3189298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5" name="Google Shape;245;p51"/>
          <p:cNvSpPr txBox="1">
            <a:spLocks noGrp="1"/>
          </p:cNvSpPr>
          <p:nvPr>
            <p:ph type="body" idx="24"/>
          </p:nvPr>
        </p:nvSpPr>
        <p:spPr>
          <a:xfrm>
            <a:off x="6247590" y="3401337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6" name="Google Shape;246;p51"/>
          <p:cNvSpPr txBox="1">
            <a:spLocks noGrp="1"/>
          </p:cNvSpPr>
          <p:nvPr>
            <p:ph type="body" idx="25"/>
          </p:nvPr>
        </p:nvSpPr>
        <p:spPr>
          <a:xfrm>
            <a:off x="5911033" y="3827718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7" name="Google Shape;247;p51"/>
          <p:cNvSpPr txBox="1">
            <a:spLocks noGrp="1"/>
          </p:cNvSpPr>
          <p:nvPr>
            <p:ph type="body" idx="26"/>
          </p:nvPr>
        </p:nvSpPr>
        <p:spPr>
          <a:xfrm>
            <a:off x="5911033" y="4007347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8" name="Google Shape;248;p51"/>
          <p:cNvSpPr txBox="1">
            <a:spLocks noGrp="1"/>
          </p:cNvSpPr>
          <p:nvPr>
            <p:ph type="body" idx="27"/>
          </p:nvPr>
        </p:nvSpPr>
        <p:spPr>
          <a:xfrm>
            <a:off x="5911033" y="4219386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249" name="Google Shape;249;p51"/>
          <p:cNvGrpSpPr/>
          <p:nvPr/>
        </p:nvGrpSpPr>
        <p:grpSpPr>
          <a:xfrm>
            <a:off x="3064089" y="1322496"/>
            <a:ext cx="3130304" cy="3130304"/>
            <a:chOff x="1725851" y="197234"/>
            <a:chExt cx="4799362" cy="4799363"/>
          </a:xfrm>
        </p:grpSpPr>
        <p:sp>
          <p:nvSpPr>
            <p:cNvPr id="250" name="Google Shape;250;p5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3500000"/>
                <a:gd name="adj2" fmla="val 16200000"/>
                <a:gd name="adj3" fmla="val 343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5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0800000"/>
                <a:gd name="adj2" fmla="val 13500000"/>
                <a:gd name="adj3" fmla="val 3430"/>
              </a:avLst>
            </a:prstGeom>
            <a:solidFill>
              <a:srgbClr val="9D9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5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8100000"/>
                <a:gd name="adj2" fmla="val 10800000"/>
                <a:gd name="adj3" fmla="val 343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5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5400000"/>
                <a:gd name="adj2" fmla="val 8100000"/>
                <a:gd name="adj3" fmla="val 3430"/>
              </a:avLst>
            </a:prstGeom>
            <a:solidFill>
              <a:srgbClr val="B4B4B4"/>
            </a:solidFill>
            <a:ln w="9525" cap="flat" cmpd="sng">
              <a:solidFill>
                <a:srgbClr val="A8A8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5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2700000"/>
                <a:gd name="adj2" fmla="val 5400000"/>
                <a:gd name="adj3" fmla="val 343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5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0"/>
                <a:gd name="adj2" fmla="val 2700000"/>
                <a:gd name="adj3" fmla="val 3430"/>
              </a:avLst>
            </a:prstGeom>
            <a:solidFill>
              <a:srgbClr val="F63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5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8900000"/>
                <a:gd name="adj2" fmla="val 0"/>
                <a:gd name="adj3" fmla="val 343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5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6200000"/>
                <a:gd name="adj2" fmla="val 18900000"/>
                <a:gd name="adj3" fmla="val 3430"/>
              </a:avLst>
            </a:prstGeom>
            <a:solidFill>
              <a:srgbClr val="F63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51"/>
            <p:cNvSpPr/>
            <p:nvPr/>
          </p:nvSpPr>
          <p:spPr>
            <a:xfrm>
              <a:off x="3128723" y="1600108"/>
              <a:ext cx="1993614" cy="1993614"/>
            </a:xfrm>
            <a:custGeom>
              <a:avLst/>
              <a:gdLst/>
              <a:ahLst/>
              <a:cxnLst/>
              <a:rect l="l" t="t" r="r" b="b"/>
              <a:pathLst>
                <a:path w="1993614" h="1993614" extrusionOk="0">
                  <a:moveTo>
                    <a:pt x="0" y="996807"/>
                  </a:moveTo>
                  <a:cubicBezTo>
                    <a:pt x="0" y="446286"/>
                    <a:pt x="446286" y="0"/>
                    <a:pt x="996807" y="0"/>
                  </a:cubicBezTo>
                  <a:cubicBezTo>
                    <a:pt x="1547328" y="0"/>
                    <a:pt x="1993614" y="446286"/>
                    <a:pt x="1993614" y="996807"/>
                  </a:cubicBezTo>
                  <a:cubicBezTo>
                    <a:pt x="1993614" y="1547328"/>
                    <a:pt x="1547328" y="1993614"/>
                    <a:pt x="996807" y="1993614"/>
                  </a:cubicBezTo>
                  <a:cubicBezTo>
                    <a:pt x="446286" y="1993614"/>
                    <a:pt x="0" y="1547328"/>
                    <a:pt x="0" y="996807"/>
                  </a:cubicBezTo>
                  <a:close/>
                </a:path>
              </a:pathLst>
            </a:custGeom>
            <a:noFill/>
            <a:ln w="50800" cap="flat" cmpd="sng">
              <a:solidFill>
                <a:srgbClr val="4C4C4C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307175" tIns="307175" rIns="307175" bIns="3071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4C4C4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9" name="Google Shape;259;p51"/>
            <p:cNvSpPr/>
            <p:nvPr/>
          </p:nvSpPr>
          <p:spPr>
            <a:xfrm>
              <a:off x="3657379" y="19723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51"/>
            <p:cNvSpPr/>
            <p:nvPr/>
          </p:nvSpPr>
          <p:spPr>
            <a:xfrm>
              <a:off x="5023178" y="762966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CCCCC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51"/>
            <p:cNvSpPr/>
            <p:nvPr/>
          </p:nvSpPr>
          <p:spPr>
            <a:xfrm>
              <a:off x="5588911" y="21287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51"/>
            <p:cNvSpPr/>
            <p:nvPr/>
          </p:nvSpPr>
          <p:spPr>
            <a:xfrm>
              <a:off x="5023177" y="3494562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9D9D9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51"/>
            <p:cNvSpPr/>
            <p:nvPr/>
          </p:nvSpPr>
          <p:spPr>
            <a:xfrm>
              <a:off x="3657379" y="4060295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Calibri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51"/>
            <p:cNvSpPr/>
            <p:nvPr/>
          </p:nvSpPr>
          <p:spPr>
            <a:xfrm>
              <a:off x="2291582" y="34945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A8A8A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Calibri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51"/>
            <p:cNvSpPr/>
            <p:nvPr/>
          </p:nvSpPr>
          <p:spPr>
            <a:xfrm>
              <a:off x="1725851" y="21287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Calibri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51"/>
            <p:cNvSpPr/>
            <p:nvPr/>
          </p:nvSpPr>
          <p:spPr>
            <a:xfrm>
              <a:off x="2291581" y="762965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9898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Calibri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7" name="Google Shape;267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06518" y="1572770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2122" y="3840710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85784" y="3229619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60129" y="2284117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5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71063" y="1518775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5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06880" y="2182634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5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641355" y="3145032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5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14639" y="3877794"/>
            <a:ext cx="365816" cy="36581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51"/>
          <p:cNvSpPr txBox="1">
            <a:spLocks noGrp="1"/>
          </p:cNvSpPr>
          <p:nvPr>
            <p:ph type="body" idx="28"/>
          </p:nvPr>
        </p:nvSpPr>
        <p:spPr>
          <a:xfrm>
            <a:off x="4052675" y="2723156"/>
            <a:ext cx="1182772" cy="386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6" name="Google Shape;276;p51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51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78" name="Google Shape;278;p5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10_Custom Layout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5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82" name="Google Shape;282;p52"/>
          <p:cNvSpPr txBox="1">
            <a:spLocks noGrp="1"/>
          </p:cNvSpPr>
          <p:nvPr>
            <p:ph type="body" idx="1"/>
          </p:nvPr>
        </p:nvSpPr>
        <p:spPr>
          <a:xfrm>
            <a:off x="630238" y="1455738"/>
            <a:ext cx="2933700" cy="3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182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3" name="Google Shape;283;p52"/>
          <p:cNvSpPr>
            <a:spLocks noGrp="1"/>
          </p:cNvSpPr>
          <p:nvPr>
            <p:ph type="chart" idx="2"/>
          </p:nvPr>
        </p:nvSpPr>
        <p:spPr>
          <a:xfrm>
            <a:off x="3676650" y="1466850"/>
            <a:ext cx="4845050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4" name="Google Shape;284;p52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52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86" name="Google Shape;286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pos="2245">
          <p15:clr>
            <a:srgbClr val="FBAE40"/>
          </p15:clr>
        </p15:guide>
        <p15:guide id="3" orient="horz" pos="917">
          <p15:clr>
            <a:srgbClr val="FBAE40"/>
          </p15:clr>
        </p15:guide>
        <p15:guide id="4" orient="horz" pos="284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picture and caption">
  <p:cSld name="Title, picture and caption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9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9"/>
          <p:cNvSpPr>
            <a:spLocks noGrp="1"/>
          </p:cNvSpPr>
          <p:nvPr>
            <p:ph type="pic" idx="2"/>
          </p:nvPr>
        </p:nvSpPr>
        <p:spPr>
          <a:xfrm>
            <a:off x="4136817" y="1681163"/>
            <a:ext cx="4535267" cy="28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0" name="Google Shape;290;p39"/>
          <p:cNvSpPr txBox="1">
            <a:spLocks noGrp="1"/>
          </p:cNvSpPr>
          <p:nvPr>
            <p:ph type="body" idx="1"/>
          </p:nvPr>
        </p:nvSpPr>
        <p:spPr>
          <a:xfrm>
            <a:off x="648274" y="1681163"/>
            <a:ext cx="3140075" cy="28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1" name="Google Shape;291;p3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93" name="Google Shape;293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9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1053">
          <p15:clr>
            <a:srgbClr val="FBAE40"/>
          </p15:clr>
        </p15:guide>
        <p15:guide id="3" orient="horz" pos="2845">
          <p15:clr>
            <a:srgbClr val="FBAE40"/>
          </p15:clr>
        </p15:guide>
        <p15:guide id="4" pos="3254">
          <p15:clr>
            <a:srgbClr val="FBAE40"/>
          </p15:clr>
        </p15:guide>
        <p15:guide id="5" pos="339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0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40"/>
          <p:cNvSpPr txBox="1">
            <a:spLocks noGrp="1"/>
          </p:cNvSpPr>
          <p:nvPr>
            <p:ph type="title"/>
          </p:nvPr>
        </p:nvSpPr>
        <p:spPr>
          <a:xfrm>
            <a:off x="629841" y="616199"/>
            <a:ext cx="3612150" cy="434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40"/>
          <p:cNvSpPr/>
          <p:nvPr/>
        </p:nvSpPr>
        <p:spPr>
          <a:xfrm>
            <a:off x="591700" y="1822542"/>
            <a:ext cx="1836663" cy="184302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40"/>
          <p:cNvSpPr/>
          <p:nvPr/>
        </p:nvSpPr>
        <p:spPr>
          <a:xfrm>
            <a:off x="2586608" y="1819788"/>
            <a:ext cx="1818181" cy="184302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40"/>
          <p:cNvSpPr/>
          <p:nvPr/>
        </p:nvSpPr>
        <p:spPr>
          <a:xfrm>
            <a:off x="6603923" y="1808792"/>
            <a:ext cx="1868349" cy="184302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40"/>
          <p:cNvSpPr/>
          <p:nvPr/>
        </p:nvSpPr>
        <p:spPr>
          <a:xfrm>
            <a:off x="4604246" y="1819788"/>
            <a:ext cx="1843021" cy="184302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40"/>
          <p:cNvSpPr/>
          <p:nvPr/>
        </p:nvSpPr>
        <p:spPr>
          <a:xfrm>
            <a:off x="673283" y="1950244"/>
            <a:ext cx="263289" cy="263289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40"/>
          <p:cNvSpPr/>
          <p:nvPr/>
        </p:nvSpPr>
        <p:spPr>
          <a:xfrm>
            <a:off x="6777923" y="1956818"/>
            <a:ext cx="263289" cy="263289"/>
          </a:xfrm>
          <a:prstGeom prst="ellipse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40"/>
          <p:cNvSpPr/>
          <p:nvPr/>
        </p:nvSpPr>
        <p:spPr>
          <a:xfrm>
            <a:off x="4719917" y="1957683"/>
            <a:ext cx="263289" cy="263289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5" name="Google Shape;305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5392" y="2035413"/>
            <a:ext cx="103152" cy="94468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0"/>
          <p:cNvSpPr/>
          <p:nvPr/>
        </p:nvSpPr>
        <p:spPr>
          <a:xfrm>
            <a:off x="2681861" y="1946687"/>
            <a:ext cx="263289" cy="263289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" name="Google Shape;307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63970" y="2028697"/>
            <a:ext cx="103152" cy="94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60032" y="2040628"/>
            <a:ext cx="103152" cy="94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02026" y="2044245"/>
            <a:ext cx="103152" cy="94468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0"/>
          <p:cNvSpPr txBox="1">
            <a:spLocks noGrp="1"/>
          </p:cNvSpPr>
          <p:nvPr>
            <p:ph type="body" idx="1"/>
          </p:nvPr>
        </p:nvSpPr>
        <p:spPr>
          <a:xfrm>
            <a:off x="772836" y="2352226"/>
            <a:ext cx="1495407" cy="198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215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1" name="Google Shape;311;p40"/>
          <p:cNvSpPr txBox="1">
            <a:spLocks noGrp="1"/>
          </p:cNvSpPr>
          <p:nvPr>
            <p:ph type="body" idx="2"/>
          </p:nvPr>
        </p:nvSpPr>
        <p:spPr>
          <a:xfrm>
            <a:off x="2752107" y="2352226"/>
            <a:ext cx="1495407" cy="198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215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2" name="Google Shape;312;p40"/>
          <p:cNvSpPr txBox="1">
            <a:spLocks noGrp="1"/>
          </p:cNvSpPr>
          <p:nvPr>
            <p:ph type="body" idx="3"/>
          </p:nvPr>
        </p:nvSpPr>
        <p:spPr>
          <a:xfrm>
            <a:off x="4782484" y="2352226"/>
            <a:ext cx="1495407" cy="198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215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3" name="Google Shape;313;p40"/>
          <p:cNvSpPr txBox="1">
            <a:spLocks noGrp="1"/>
          </p:cNvSpPr>
          <p:nvPr>
            <p:ph type="body" idx="4"/>
          </p:nvPr>
        </p:nvSpPr>
        <p:spPr>
          <a:xfrm>
            <a:off x="6844575" y="2352226"/>
            <a:ext cx="1495407" cy="198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215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4" name="Google Shape;314;p40"/>
          <p:cNvSpPr txBox="1">
            <a:spLocks noGrp="1"/>
          </p:cNvSpPr>
          <p:nvPr>
            <p:ph type="body" idx="5"/>
          </p:nvPr>
        </p:nvSpPr>
        <p:spPr>
          <a:xfrm>
            <a:off x="766677" y="2633826"/>
            <a:ext cx="1495407" cy="800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5" name="Google Shape;315;p40"/>
          <p:cNvSpPr txBox="1">
            <a:spLocks noGrp="1"/>
          </p:cNvSpPr>
          <p:nvPr>
            <p:ph type="body" idx="6"/>
          </p:nvPr>
        </p:nvSpPr>
        <p:spPr>
          <a:xfrm>
            <a:off x="2752106" y="2633878"/>
            <a:ext cx="1495407" cy="800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30"/>
              <a:buFont typeface="Arial"/>
              <a:buNone/>
              <a:defRPr sz="83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6" name="Google Shape;316;p40"/>
          <p:cNvSpPr txBox="1">
            <a:spLocks noGrp="1"/>
          </p:cNvSpPr>
          <p:nvPr>
            <p:ph type="body" idx="7"/>
          </p:nvPr>
        </p:nvSpPr>
        <p:spPr>
          <a:xfrm>
            <a:off x="4782484" y="2633826"/>
            <a:ext cx="1495407" cy="800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30"/>
              <a:buFont typeface="Arial"/>
              <a:buNone/>
              <a:defRPr sz="83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7" name="Google Shape;317;p40"/>
          <p:cNvSpPr txBox="1">
            <a:spLocks noGrp="1"/>
          </p:cNvSpPr>
          <p:nvPr>
            <p:ph type="body" idx="8"/>
          </p:nvPr>
        </p:nvSpPr>
        <p:spPr>
          <a:xfrm>
            <a:off x="6843084" y="2633826"/>
            <a:ext cx="1495407" cy="800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30"/>
              <a:buFont typeface="Arial"/>
              <a:buNone/>
              <a:defRPr sz="83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8" name="Google Shape;318;p40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40"/>
          <p:cNvSpPr txBox="1">
            <a:spLocks noGrp="1"/>
          </p:cNvSpPr>
          <p:nvPr>
            <p:ph type="ftr" idx="11"/>
          </p:nvPr>
        </p:nvSpPr>
        <p:spPr>
          <a:xfrm>
            <a:off x="3038475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0" name="Google Shape;320;p40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21" name="Google Shape;321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0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40"/>
          <p:cNvSpPr/>
          <p:nvPr/>
        </p:nvSpPr>
        <p:spPr>
          <a:xfrm>
            <a:off x="591700" y="1822543"/>
            <a:ext cx="1883480" cy="189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40"/>
          <p:cNvSpPr/>
          <p:nvPr/>
        </p:nvSpPr>
        <p:spPr>
          <a:xfrm>
            <a:off x="2611322" y="1819789"/>
            <a:ext cx="1864527" cy="189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40"/>
          <p:cNvSpPr/>
          <p:nvPr/>
        </p:nvSpPr>
        <p:spPr>
          <a:xfrm>
            <a:off x="6653351" y="1808793"/>
            <a:ext cx="1915974" cy="189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40"/>
          <p:cNvSpPr/>
          <p:nvPr/>
        </p:nvSpPr>
        <p:spPr>
          <a:xfrm>
            <a:off x="4604247" y="1819789"/>
            <a:ext cx="1890000" cy="189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40"/>
          <p:cNvSpPr/>
          <p:nvPr/>
        </p:nvSpPr>
        <p:spPr>
          <a:xfrm>
            <a:off x="673283" y="1950244"/>
            <a:ext cx="270000" cy="270000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40"/>
          <p:cNvSpPr/>
          <p:nvPr/>
        </p:nvSpPr>
        <p:spPr>
          <a:xfrm>
            <a:off x="6777923" y="1956818"/>
            <a:ext cx="270000" cy="270000"/>
          </a:xfrm>
          <a:prstGeom prst="ellipse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40"/>
          <p:cNvSpPr/>
          <p:nvPr/>
        </p:nvSpPr>
        <p:spPr>
          <a:xfrm>
            <a:off x="4719917" y="1957683"/>
            <a:ext cx="270000" cy="270000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Google Shape;330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5392" y="2035413"/>
            <a:ext cx="105782" cy="96876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0"/>
          <p:cNvSpPr/>
          <p:nvPr/>
        </p:nvSpPr>
        <p:spPr>
          <a:xfrm>
            <a:off x="2681861" y="1946687"/>
            <a:ext cx="270000" cy="270000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88684" y="2028697"/>
            <a:ext cx="105782" cy="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60032" y="2040628"/>
            <a:ext cx="105782" cy="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02026" y="2044245"/>
            <a:ext cx="105782" cy="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1144">
          <p15:clr>
            <a:srgbClr val="FBAE40"/>
          </p15:clr>
        </p15:guide>
        <p15:guide id="3" orient="horz" pos="2335">
          <p15:clr>
            <a:srgbClr val="FBAE40"/>
          </p15:clr>
        </p15:guide>
        <p15:guide id="4" pos="1587">
          <p15:clr>
            <a:srgbClr val="FBAE40"/>
          </p15:clr>
        </p15:guide>
        <p15:guide id="5" pos="1655">
          <p15:clr>
            <a:srgbClr val="FBAE40"/>
          </p15:clr>
        </p15:guide>
        <p15:guide id="6" pos="2835">
          <p15:clr>
            <a:srgbClr val="FBAE40"/>
          </p15:clr>
        </p15:guide>
        <p15:guide id="7" pos="2931">
          <p15:clr>
            <a:srgbClr val="FBAE40"/>
          </p15:clr>
        </p15:guide>
        <p15:guide id="8" pos="4122">
          <p15:clr>
            <a:srgbClr val="FBAE40"/>
          </p15:clr>
        </p15:guide>
        <p15:guide id="9" pos="4190">
          <p15:clr>
            <a:srgbClr val="FBAE40"/>
          </p15:clr>
        </p15:guide>
        <p15:guide id="10" orient="horz" pos="1399">
          <p15:clr>
            <a:srgbClr val="FBAE40"/>
          </p15:clr>
        </p15:guide>
        <p15:guide id="11" orient="horz" pos="122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vider">
  <p:cSld name="2_Divi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5" name="Google Shape;25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5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Google Shape;27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5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90">
          <p15:clr>
            <a:srgbClr val="FBAE40"/>
          </p15:clr>
        </p15:guide>
        <p15:guide id="2" pos="612">
          <p15:clr>
            <a:srgbClr val="FBAE40"/>
          </p15:clr>
        </p15:guide>
        <p15:guide id="3" pos="2222">
          <p15:clr>
            <a:srgbClr val="FBAE40"/>
          </p15:clr>
        </p15:guide>
        <p15:guide id="4" orient="horz" pos="162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vider">
  <p:cSld name="1_Divider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3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8" name="Google Shape;338;p5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5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40" name="Google Shape;340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3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3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90">
          <p15:clr>
            <a:srgbClr val="FBAE40"/>
          </p15:clr>
        </p15:guide>
        <p15:guide id="2" pos="612">
          <p15:clr>
            <a:srgbClr val="FBAE40"/>
          </p15:clr>
        </p15:guide>
        <p15:guide id="3" pos="2222">
          <p15:clr>
            <a:srgbClr val="FBAE40"/>
          </p15:clr>
        </p15:guide>
        <p15:guide id="4" orient="horz" pos="162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3 picture with caption">
  <p:cSld name="Title and 3 picture with caption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4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54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54"/>
          <p:cNvSpPr txBox="1">
            <a:spLocks noGrp="1"/>
          </p:cNvSpPr>
          <p:nvPr>
            <p:ph type="title"/>
          </p:nvPr>
        </p:nvSpPr>
        <p:spPr>
          <a:xfrm>
            <a:off x="629841" y="600075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54"/>
          <p:cNvSpPr>
            <a:spLocks noGrp="1"/>
          </p:cNvSpPr>
          <p:nvPr>
            <p:ph type="pic" idx="2"/>
          </p:nvPr>
        </p:nvSpPr>
        <p:spPr>
          <a:xfrm>
            <a:off x="1445363" y="1382268"/>
            <a:ext cx="1668121" cy="194667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9" name="Google Shape;349;p54"/>
          <p:cNvSpPr>
            <a:spLocks noGrp="1"/>
          </p:cNvSpPr>
          <p:nvPr>
            <p:ph type="pic" idx="3"/>
          </p:nvPr>
        </p:nvSpPr>
        <p:spPr>
          <a:xfrm>
            <a:off x="3744984" y="1382268"/>
            <a:ext cx="1654032" cy="194667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0" name="Google Shape;350;p54"/>
          <p:cNvSpPr>
            <a:spLocks noGrp="1"/>
          </p:cNvSpPr>
          <p:nvPr>
            <p:ph type="pic" idx="4"/>
          </p:nvPr>
        </p:nvSpPr>
        <p:spPr>
          <a:xfrm>
            <a:off x="6055443" y="1382268"/>
            <a:ext cx="1654032" cy="194667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1" name="Google Shape;351;p54"/>
          <p:cNvSpPr txBox="1">
            <a:spLocks noGrp="1"/>
          </p:cNvSpPr>
          <p:nvPr>
            <p:ph type="body" idx="1"/>
          </p:nvPr>
        </p:nvSpPr>
        <p:spPr>
          <a:xfrm>
            <a:off x="1439466" y="3519224"/>
            <a:ext cx="1674019" cy="27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2" name="Google Shape;352;p54"/>
          <p:cNvSpPr txBox="1">
            <a:spLocks noGrp="1"/>
          </p:cNvSpPr>
          <p:nvPr>
            <p:ph type="body" idx="5"/>
          </p:nvPr>
        </p:nvSpPr>
        <p:spPr>
          <a:xfrm>
            <a:off x="3744985" y="3519224"/>
            <a:ext cx="1654032" cy="27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3" name="Google Shape;353;p54"/>
          <p:cNvSpPr txBox="1">
            <a:spLocks noGrp="1"/>
          </p:cNvSpPr>
          <p:nvPr>
            <p:ph type="body" idx="6"/>
          </p:nvPr>
        </p:nvSpPr>
        <p:spPr>
          <a:xfrm>
            <a:off x="6050503" y="3519223"/>
            <a:ext cx="1654032" cy="28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4" name="Google Shape;354;p54"/>
          <p:cNvSpPr txBox="1">
            <a:spLocks noGrp="1"/>
          </p:cNvSpPr>
          <p:nvPr>
            <p:ph type="body" idx="7"/>
          </p:nvPr>
        </p:nvSpPr>
        <p:spPr>
          <a:xfrm>
            <a:off x="1439863" y="3862520"/>
            <a:ext cx="1674019" cy="67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5" name="Google Shape;355;p54"/>
          <p:cNvSpPr txBox="1">
            <a:spLocks noGrp="1"/>
          </p:cNvSpPr>
          <p:nvPr>
            <p:ph type="body" idx="8"/>
          </p:nvPr>
        </p:nvSpPr>
        <p:spPr>
          <a:xfrm>
            <a:off x="3735388" y="3862520"/>
            <a:ext cx="1674019" cy="67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6" name="Google Shape;356;p54"/>
          <p:cNvSpPr txBox="1">
            <a:spLocks noGrp="1"/>
          </p:cNvSpPr>
          <p:nvPr>
            <p:ph type="body" idx="9"/>
          </p:nvPr>
        </p:nvSpPr>
        <p:spPr>
          <a:xfrm>
            <a:off x="6050502" y="3862520"/>
            <a:ext cx="1658973" cy="67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7" name="Google Shape;357;p5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5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59" name="Google Shape;359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10">
          <p15:clr>
            <a:srgbClr val="FBAE40"/>
          </p15:clr>
        </p15:guide>
        <p15:guide id="2" orient="horz" pos="2391">
          <p15:clr>
            <a:srgbClr val="FBAE40"/>
          </p15:clr>
        </p15:guide>
        <p15:guide id="3" orient="horz" pos="2096">
          <p15:clr>
            <a:srgbClr val="FBAE40"/>
          </p15:clr>
        </p15:guide>
        <p15:guide id="4" orient="horz" pos="378">
          <p15:clr>
            <a:srgbClr val="FBAE40"/>
          </p15:clr>
        </p15:guide>
        <p15:guide id="5" pos="907">
          <p15:clr>
            <a:srgbClr val="FBAE40"/>
          </p15:clr>
        </p15:guide>
        <p15:guide id="6" orient="horz" pos="872">
          <p15:clr>
            <a:srgbClr val="FBAE40"/>
          </p15:clr>
        </p15:guide>
        <p15:guide id="7" pos="1961">
          <p15:clr>
            <a:srgbClr val="FBAE40"/>
          </p15:clr>
        </p15:guide>
        <p15:guide id="8" pos="2353">
          <p15:clr>
            <a:srgbClr val="FBAE40"/>
          </p15:clr>
        </p15:guide>
        <p15:guide id="9" pos="3407">
          <p15:clr>
            <a:srgbClr val="FBAE40"/>
          </p15:clr>
        </p15:guide>
        <p15:guide id="10" pos="3810">
          <p15:clr>
            <a:srgbClr val="FBAE40"/>
          </p15:clr>
        </p15:guide>
        <p15:guide id="11" pos="485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2 pictures">
  <p:cSld name="Title and 2 pictures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5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55"/>
          <p:cNvSpPr txBox="1">
            <a:spLocks noGrp="1"/>
          </p:cNvSpPr>
          <p:nvPr>
            <p:ph type="title"/>
          </p:nvPr>
        </p:nvSpPr>
        <p:spPr>
          <a:xfrm>
            <a:off x="642473" y="546498"/>
            <a:ext cx="5902706" cy="56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55"/>
          <p:cNvSpPr/>
          <p:nvPr/>
        </p:nvSpPr>
        <p:spPr>
          <a:xfrm>
            <a:off x="4599929" y="1870236"/>
            <a:ext cx="3921771" cy="232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55"/>
          <p:cNvSpPr>
            <a:spLocks noGrp="1"/>
          </p:cNvSpPr>
          <p:nvPr>
            <p:ph type="pic" idx="2"/>
          </p:nvPr>
        </p:nvSpPr>
        <p:spPr>
          <a:xfrm>
            <a:off x="4599929" y="1868092"/>
            <a:ext cx="3921771" cy="2325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5" name="Google Shape;365;p55"/>
          <p:cNvSpPr>
            <a:spLocks noGrp="1"/>
          </p:cNvSpPr>
          <p:nvPr>
            <p:ph type="pic" idx="3"/>
          </p:nvPr>
        </p:nvSpPr>
        <p:spPr>
          <a:xfrm>
            <a:off x="621848" y="1868091"/>
            <a:ext cx="25920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6" name="Google Shape;366;p55"/>
          <p:cNvSpPr txBox="1">
            <a:spLocks noGrp="1"/>
          </p:cNvSpPr>
          <p:nvPr>
            <p:ph type="body" idx="1"/>
          </p:nvPr>
        </p:nvSpPr>
        <p:spPr>
          <a:xfrm>
            <a:off x="629841" y="3145632"/>
            <a:ext cx="3343275" cy="28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215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7" name="Google Shape;367;p55"/>
          <p:cNvSpPr txBox="1">
            <a:spLocks noGrp="1"/>
          </p:cNvSpPr>
          <p:nvPr>
            <p:ph type="body" idx="4"/>
          </p:nvPr>
        </p:nvSpPr>
        <p:spPr>
          <a:xfrm>
            <a:off x="635000" y="3515616"/>
            <a:ext cx="3343275" cy="28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10"/>
              <a:buFont typeface="Arial"/>
              <a:buNone/>
              <a:defRPr sz="131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8" name="Google Shape;368;p55"/>
          <p:cNvSpPr txBox="1">
            <a:spLocks noGrp="1"/>
          </p:cNvSpPr>
          <p:nvPr>
            <p:ph type="dt" idx="10"/>
          </p:nvPr>
        </p:nvSpPr>
        <p:spPr>
          <a:xfrm>
            <a:off x="642473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55"/>
          <p:cNvSpPr txBox="1">
            <a:spLocks noGrp="1"/>
          </p:cNvSpPr>
          <p:nvPr>
            <p:ph type="sldNum" idx="12"/>
          </p:nvPr>
        </p:nvSpPr>
        <p:spPr>
          <a:xfrm>
            <a:off x="64660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70" name="Google Shape;370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5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55"/>
          <p:cNvSpPr/>
          <p:nvPr/>
        </p:nvSpPr>
        <p:spPr>
          <a:xfrm>
            <a:off x="4599929" y="1870236"/>
            <a:ext cx="3969000" cy="232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3" name="Google Shape;373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1178">
          <p15:clr>
            <a:srgbClr val="FBAE40"/>
          </p15:clr>
        </p15:guide>
        <p15:guide id="3" orient="horz" pos="1671">
          <p15:clr>
            <a:srgbClr val="FBAE40"/>
          </p15:clr>
        </p15:guide>
        <p15:guide id="4" orient="horz" pos="1977">
          <p15:clr>
            <a:srgbClr val="FBAE40"/>
          </p15:clr>
        </p15:guide>
        <p15:guide id="5" orient="horz" pos="2930">
          <p15:clr>
            <a:srgbClr val="FBAE40"/>
          </p15:clr>
        </p15:guide>
        <p15:guide id="6" orient="horz" pos="2641">
          <p15:clr>
            <a:srgbClr val="FBAE40"/>
          </p15:clr>
        </p15:guide>
        <p15:guide id="7" pos="289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Icons and Content">
  <p:cSld name="Title, Icons and Content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7869" y="988850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869" y="1469040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7869" y="1948824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7869" y="2427167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7868" y="2907797"/>
            <a:ext cx="402337" cy="402337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6"/>
          <p:cNvSpPr txBox="1">
            <a:spLocks noGrp="1"/>
          </p:cNvSpPr>
          <p:nvPr>
            <p:ph type="body" idx="1"/>
          </p:nvPr>
        </p:nvSpPr>
        <p:spPr>
          <a:xfrm>
            <a:off x="878243" y="1572506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1" name="Google Shape;381;p56"/>
          <p:cNvSpPr txBox="1">
            <a:spLocks noGrp="1"/>
          </p:cNvSpPr>
          <p:nvPr>
            <p:ph type="body" idx="2"/>
          </p:nvPr>
        </p:nvSpPr>
        <p:spPr>
          <a:xfrm>
            <a:off x="878243" y="1088140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2" name="Google Shape;382;p56"/>
          <p:cNvSpPr txBox="1">
            <a:spLocks noGrp="1"/>
          </p:cNvSpPr>
          <p:nvPr>
            <p:ph type="body" idx="3"/>
          </p:nvPr>
        </p:nvSpPr>
        <p:spPr>
          <a:xfrm>
            <a:off x="878243" y="2046971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3" name="Google Shape;383;p56"/>
          <p:cNvSpPr txBox="1">
            <a:spLocks noGrp="1"/>
          </p:cNvSpPr>
          <p:nvPr>
            <p:ph type="body" idx="4"/>
          </p:nvPr>
        </p:nvSpPr>
        <p:spPr>
          <a:xfrm>
            <a:off x="878243" y="2528954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4" name="Google Shape;384;p56"/>
          <p:cNvSpPr txBox="1">
            <a:spLocks noGrp="1"/>
          </p:cNvSpPr>
          <p:nvPr>
            <p:ph type="body" idx="5"/>
          </p:nvPr>
        </p:nvSpPr>
        <p:spPr>
          <a:xfrm>
            <a:off x="878243" y="3005394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5" name="Google Shape;385;p56"/>
          <p:cNvSpPr txBox="1">
            <a:spLocks noGrp="1"/>
          </p:cNvSpPr>
          <p:nvPr>
            <p:ph type="body" idx="6"/>
          </p:nvPr>
        </p:nvSpPr>
        <p:spPr>
          <a:xfrm>
            <a:off x="4359486" y="1572507"/>
            <a:ext cx="2413617" cy="231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6" name="Google Shape;386;p56"/>
          <p:cNvSpPr txBox="1">
            <a:spLocks noGrp="1"/>
          </p:cNvSpPr>
          <p:nvPr>
            <p:ph type="body" idx="7"/>
          </p:nvPr>
        </p:nvSpPr>
        <p:spPr>
          <a:xfrm>
            <a:off x="4359486" y="1088140"/>
            <a:ext cx="2413617" cy="241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7" name="Google Shape;387;p56"/>
          <p:cNvSpPr txBox="1">
            <a:spLocks noGrp="1"/>
          </p:cNvSpPr>
          <p:nvPr>
            <p:ph type="body" idx="8"/>
          </p:nvPr>
        </p:nvSpPr>
        <p:spPr>
          <a:xfrm>
            <a:off x="4359486" y="2046971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8" name="Google Shape;388;p56"/>
          <p:cNvSpPr txBox="1">
            <a:spLocks noGrp="1"/>
          </p:cNvSpPr>
          <p:nvPr>
            <p:ph type="body" idx="9"/>
          </p:nvPr>
        </p:nvSpPr>
        <p:spPr>
          <a:xfrm>
            <a:off x="4359486" y="2528954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9" name="Google Shape;389;p56"/>
          <p:cNvSpPr txBox="1">
            <a:spLocks noGrp="1"/>
          </p:cNvSpPr>
          <p:nvPr>
            <p:ph type="body" idx="13"/>
          </p:nvPr>
        </p:nvSpPr>
        <p:spPr>
          <a:xfrm>
            <a:off x="4359486" y="3005394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0" name="Google Shape;390;p5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5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92" name="Google Shape;392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0427" y="99723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427" y="147742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427" y="1957209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0427" y="2435552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5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0426" y="2916182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74155" y="99723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5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74154" y="147742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874153" y="1957209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874153" y="2434706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874153" y="2914489"/>
            <a:ext cx="402337" cy="402337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6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56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04" name="Google Shape;404;p5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78">
          <p15:clr>
            <a:srgbClr val="FBAE40"/>
          </p15:clr>
        </p15:guide>
        <p15:guide id="2" pos="397">
          <p15:clr>
            <a:srgbClr val="FBAE40"/>
          </p15:clr>
        </p15:guide>
        <p15:guide id="3" orient="horz" pos="378">
          <p15:clr>
            <a:srgbClr val="FBAE40"/>
          </p15:clr>
        </p15:guide>
        <p15:guide id="4" orient="horz" pos="923">
          <p15:clr>
            <a:srgbClr val="FBAE40"/>
          </p15:clr>
        </p15:guide>
        <p15:guide id="5" pos="1638">
          <p15:clr>
            <a:srgbClr val="FBAE40"/>
          </p15:clr>
        </p15:guide>
        <p15:guide id="6" pos="3578">
          <p15:clr>
            <a:srgbClr val="FBAE40"/>
          </p15:clr>
        </p15:guide>
        <p15:guide id="7" orient="horz" pos="1393">
          <p15:clr>
            <a:srgbClr val="FBAE40"/>
          </p15:clr>
        </p15:guide>
        <p15:guide id="8" pos="1877">
          <p15:clr>
            <a:srgbClr val="FBAE40"/>
          </p15:clr>
        </p15:guide>
        <p15:guide id="9" pos="1928">
          <p15:clr>
            <a:srgbClr val="FBAE40"/>
          </p15:clr>
        </p15:guide>
        <p15:guide id="10" pos="3833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_Section Header">
  <p:cSld name="5_Section Header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7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57"/>
          <p:cNvSpPr/>
          <p:nvPr/>
        </p:nvSpPr>
        <p:spPr>
          <a:xfrm>
            <a:off x="629841" y="2556933"/>
            <a:ext cx="7891859" cy="82662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8" name="Google Shape;408;p57"/>
          <p:cNvGrpSpPr/>
          <p:nvPr/>
        </p:nvGrpSpPr>
        <p:grpSpPr>
          <a:xfrm>
            <a:off x="994787" y="3020755"/>
            <a:ext cx="775019" cy="174751"/>
            <a:chOff x="1326382" y="4041646"/>
            <a:chExt cx="2597497" cy="653143"/>
          </a:xfrm>
        </p:grpSpPr>
        <p:sp>
          <p:nvSpPr>
            <p:cNvPr id="409" name="Google Shape;409;p57"/>
            <p:cNvSpPr/>
            <p:nvPr/>
          </p:nvSpPr>
          <p:spPr>
            <a:xfrm>
              <a:off x="1326382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57"/>
            <p:cNvSpPr/>
            <p:nvPr/>
          </p:nvSpPr>
          <p:spPr>
            <a:xfrm>
              <a:off x="1974500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57"/>
            <p:cNvSpPr/>
            <p:nvPr/>
          </p:nvSpPr>
          <p:spPr>
            <a:xfrm>
              <a:off x="2622617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57"/>
            <p:cNvSpPr/>
            <p:nvPr/>
          </p:nvSpPr>
          <p:spPr>
            <a:xfrm>
              <a:off x="3270737" y="4041646"/>
              <a:ext cx="653142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57"/>
            <p:cNvSpPr/>
            <p:nvPr/>
          </p:nvSpPr>
          <p:spPr>
            <a:xfrm>
              <a:off x="3597306" y="4041650"/>
              <a:ext cx="326569" cy="653139"/>
            </a:xfrm>
            <a:custGeom>
              <a:avLst/>
              <a:gdLst/>
              <a:ahLst/>
              <a:cxnLst/>
              <a:rect l="l" t="t" r="r" b="b"/>
              <a:pathLst>
                <a:path w="326570" h="653141" extrusionOk="0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4" name="Google Shape;414;p57"/>
          <p:cNvSpPr txBox="1">
            <a:spLocks noGrp="1"/>
          </p:cNvSpPr>
          <p:nvPr>
            <p:ph type="body" idx="1"/>
          </p:nvPr>
        </p:nvSpPr>
        <p:spPr>
          <a:xfrm>
            <a:off x="1029406" y="2721203"/>
            <a:ext cx="846528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5" name="Google Shape;415;p57"/>
          <p:cNvSpPr txBox="1">
            <a:spLocks noGrp="1"/>
          </p:cNvSpPr>
          <p:nvPr>
            <p:ph type="body" idx="2"/>
          </p:nvPr>
        </p:nvSpPr>
        <p:spPr>
          <a:xfrm>
            <a:off x="1921844" y="3016014"/>
            <a:ext cx="946585" cy="184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6" name="Google Shape;416;p57"/>
          <p:cNvSpPr txBox="1">
            <a:spLocks noGrp="1"/>
          </p:cNvSpPr>
          <p:nvPr>
            <p:ph type="body" idx="3"/>
          </p:nvPr>
        </p:nvSpPr>
        <p:spPr>
          <a:xfrm>
            <a:off x="2868429" y="3714682"/>
            <a:ext cx="2471738" cy="131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7" name="Google Shape;417;p57"/>
          <p:cNvSpPr txBox="1">
            <a:spLocks noGrp="1"/>
          </p:cNvSpPr>
          <p:nvPr>
            <p:ph type="dt" idx="10"/>
          </p:nvPr>
        </p:nvSpPr>
        <p:spPr>
          <a:xfrm>
            <a:off x="6367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57"/>
          <p:cNvSpPr txBox="1">
            <a:spLocks noGrp="1"/>
          </p:cNvSpPr>
          <p:nvPr>
            <p:ph type="sldNum" idx="12"/>
          </p:nvPr>
        </p:nvSpPr>
        <p:spPr>
          <a:xfrm>
            <a:off x="64660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419" name="Google Shape;419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7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57"/>
          <p:cNvSpPr/>
          <p:nvPr/>
        </p:nvSpPr>
        <p:spPr>
          <a:xfrm>
            <a:off x="629841" y="2535239"/>
            <a:ext cx="7939088" cy="84831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2" name="Google Shape;422;p57"/>
          <p:cNvGrpSpPr/>
          <p:nvPr/>
        </p:nvGrpSpPr>
        <p:grpSpPr>
          <a:xfrm>
            <a:off x="923664" y="3020755"/>
            <a:ext cx="775019" cy="174751"/>
            <a:chOff x="1326382" y="4041646"/>
            <a:chExt cx="2597497" cy="653143"/>
          </a:xfrm>
        </p:grpSpPr>
        <p:sp>
          <p:nvSpPr>
            <p:cNvPr id="423" name="Google Shape;423;p57"/>
            <p:cNvSpPr/>
            <p:nvPr/>
          </p:nvSpPr>
          <p:spPr>
            <a:xfrm>
              <a:off x="1326382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57"/>
            <p:cNvSpPr/>
            <p:nvPr/>
          </p:nvSpPr>
          <p:spPr>
            <a:xfrm>
              <a:off x="1974500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57"/>
            <p:cNvSpPr/>
            <p:nvPr/>
          </p:nvSpPr>
          <p:spPr>
            <a:xfrm>
              <a:off x="2622617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57"/>
            <p:cNvSpPr/>
            <p:nvPr/>
          </p:nvSpPr>
          <p:spPr>
            <a:xfrm>
              <a:off x="3270737" y="4041646"/>
              <a:ext cx="653142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57"/>
            <p:cNvSpPr/>
            <p:nvPr/>
          </p:nvSpPr>
          <p:spPr>
            <a:xfrm>
              <a:off x="3597306" y="4041650"/>
              <a:ext cx="326569" cy="653139"/>
            </a:xfrm>
            <a:custGeom>
              <a:avLst/>
              <a:gdLst/>
              <a:ahLst/>
              <a:cxnLst/>
              <a:rect l="l" t="t" r="r" b="b"/>
              <a:pathLst>
                <a:path w="326570" h="653141" extrusionOk="0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8" name="Google Shape;428;p57"/>
          <p:cNvSpPr txBox="1">
            <a:spLocks noGrp="1"/>
          </p:cNvSpPr>
          <p:nvPr>
            <p:ph type="body" idx="4"/>
          </p:nvPr>
        </p:nvSpPr>
        <p:spPr>
          <a:xfrm>
            <a:off x="958283" y="2721203"/>
            <a:ext cx="846528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9" name="Google Shape;429;p57"/>
          <p:cNvSpPr txBox="1">
            <a:spLocks noGrp="1"/>
          </p:cNvSpPr>
          <p:nvPr>
            <p:ph type="body" idx="5"/>
          </p:nvPr>
        </p:nvSpPr>
        <p:spPr>
          <a:xfrm>
            <a:off x="1850721" y="3016014"/>
            <a:ext cx="946585" cy="184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0" name="Google Shape;430;p57"/>
          <p:cNvSpPr txBox="1">
            <a:spLocks noGrp="1"/>
          </p:cNvSpPr>
          <p:nvPr>
            <p:ph type="title"/>
          </p:nvPr>
        </p:nvSpPr>
        <p:spPr>
          <a:xfrm>
            <a:off x="630238" y="600075"/>
            <a:ext cx="6246812" cy="44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31" name="Google Shape;431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2210">
          <p15:clr>
            <a:srgbClr val="FBAE40"/>
          </p15:clr>
        </p15:guide>
        <p15:guide id="3" orient="horz" pos="2130">
          <p15:clr>
            <a:srgbClr val="FBAE40"/>
          </p15:clr>
        </p15:guide>
        <p15:guide id="4" orient="horz" pos="1597">
          <p15:clr>
            <a:srgbClr val="FBAE40"/>
          </p15:clr>
        </p15:guide>
        <p15:guide id="5" orient="horz" pos="2641">
          <p15:clr>
            <a:srgbClr val="FBAE40"/>
          </p15:clr>
        </p15:guide>
        <p15:guide id="6" pos="1134">
          <p15:clr>
            <a:srgbClr val="FBAE40"/>
          </p15:clr>
        </p15:guide>
        <p15:guide id="7" pos="433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Imeline Infographic">
  <p:cSld name="Title and TImeline Infographic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5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435" name="Google Shape;435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632499" y="2973622"/>
            <a:ext cx="7691174" cy="667936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8"/>
          <p:cNvSpPr txBox="1">
            <a:spLocks noGrp="1"/>
          </p:cNvSpPr>
          <p:nvPr>
            <p:ph type="body" idx="1"/>
          </p:nvPr>
        </p:nvSpPr>
        <p:spPr>
          <a:xfrm>
            <a:off x="991750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7" name="Google Shape;437;p58"/>
          <p:cNvSpPr txBox="1">
            <a:spLocks noGrp="1"/>
          </p:cNvSpPr>
          <p:nvPr>
            <p:ph type="body" idx="2"/>
          </p:nvPr>
        </p:nvSpPr>
        <p:spPr>
          <a:xfrm>
            <a:off x="991750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8" name="Google Shape;438;p58"/>
          <p:cNvSpPr txBox="1">
            <a:spLocks noGrp="1"/>
          </p:cNvSpPr>
          <p:nvPr>
            <p:ph type="body" idx="3"/>
          </p:nvPr>
        </p:nvSpPr>
        <p:spPr>
          <a:xfrm>
            <a:off x="991750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9" name="Google Shape;439;p58"/>
          <p:cNvSpPr txBox="1">
            <a:spLocks noGrp="1"/>
          </p:cNvSpPr>
          <p:nvPr>
            <p:ph type="body" idx="4"/>
          </p:nvPr>
        </p:nvSpPr>
        <p:spPr>
          <a:xfrm>
            <a:off x="2440487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0" name="Google Shape;440;p58"/>
          <p:cNvSpPr txBox="1">
            <a:spLocks noGrp="1"/>
          </p:cNvSpPr>
          <p:nvPr>
            <p:ph type="body" idx="5"/>
          </p:nvPr>
        </p:nvSpPr>
        <p:spPr>
          <a:xfrm>
            <a:off x="2440487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1" name="Google Shape;441;p58"/>
          <p:cNvSpPr txBox="1">
            <a:spLocks noGrp="1"/>
          </p:cNvSpPr>
          <p:nvPr>
            <p:ph type="body" idx="6"/>
          </p:nvPr>
        </p:nvSpPr>
        <p:spPr>
          <a:xfrm>
            <a:off x="2440487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2" name="Google Shape;442;p58"/>
          <p:cNvSpPr txBox="1">
            <a:spLocks noGrp="1"/>
          </p:cNvSpPr>
          <p:nvPr>
            <p:ph type="body" idx="7"/>
          </p:nvPr>
        </p:nvSpPr>
        <p:spPr>
          <a:xfrm>
            <a:off x="3892297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3" name="Google Shape;443;p58"/>
          <p:cNvSpPr txBox="1">
            <a:spLocks noGrp="1"/>
          </p:cNvSpPr>
          <p:nvPr>
            <p:ph type="body" idx="8"/>
          </p:nvPr>
        </p:nvSpPr>
        <p:spPr>
          <a:xfrm>
            <a:off x="3892297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4" name="Google Shape;444;p58"/>
          <p:cNvSpPr txBox="1">
            <a:spLocks noGrp="1"/>
          </p:cNvSpPr>
          <p:nvPr>
            <p:ph type="body" idx="9"/>
          </p:nvPr>
        </p:nvSpPr>
        <p:spPr>
          <a:xfrm>
            <a:off x="3892297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5" name="Google Shape;445;p58"/>
          <p:cNvSpPr txBox="1">
            <a:spLocks noGrp="1"/>
          </p:cNvSpPr>
          <p:nvPr>
            <p:ph type="body" idx="13"/>
          </p:nvPr>
        </p:nvSpPr>
        <p:spPr>
          <a:xfrm>
            <a:off x="5326899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6" name="Google Shape;446;p58"/>
          <p:cNvSpPr txBox="1">
            <a:spLocks noGrp="1"/>
          </p:cNvSpPr>
          <p:nvPr>
            <p:ph type="body" idx="14"/>
          </p:nvPr>
        </p:nvSpPr>
        <p:spPr>
          <a:xfrm>
            <a:off x="5326899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7" name="Google Shape;447;p58"/>
          <p:cNvSpPr txBox="1">
            <a:spLocks noGrp="1"/>
          </p:cNvSpPr>
          <p:nvPr>
            <p:ph type="body" idx="15"/>
          </p:nvPr>
        </p:nvSpPr>
        <p:spPr>
          <a:xfrm>
            <a:off x="5326899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8" name="Google Shape;448;p58"/>
          <p:cNvSpPr txBox="1">
            <a:spLocks noGrp="1"/>
          </p:cNvSpPr>
          <p:nvPr>
            <p:ph type="body" idx="16"/>
          </p:nvPr>
        </p:nvSpPr>
        <p:spPr>
          <a:xfrm>
            <a:off x="6735161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9" name="Google Shape;449;p58"/>
          <p:cNvSpPr txBox="1">
            <a:spLocks noGrp="1"/>
          </p:cNvSpPr>
          <p:nvPr>
            <p:ph type="body" idx="17"/>
          </p:nvPr>
        </p:nvSpPr>
        <p:spPr>
          <a:xfrm>
            <a:off x="6735161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0" name="Google Shape;450;p58"/>
          <p:cNvSpPr txBox="1">
            <a:spLocks noGrp="1"/>
          </p:cNvSpPr>
          <p:nvPr>
            <p:ph type="body" idx="18"/>
          </p:nvPr>
        </p:nvSpPr>
        <p:spPr>
          <a:xfrm>
            <a:off x="6735161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1" name="Google Shape;451;p58"/>
          <p:cNvSpPr txBox="1">
            <a:spLocks noGrp="1"/>
          </p:cNvSpPr>
          <p:nvPr>
            <p:ph type="body" idx="19"/>
          </p:nvPr>
        </p:nvSpPr>
        <p:spPr>
          <a:xfrm>
            <a:off x="904066" y="3531649"/>
            <a:ext cx="1324840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2" name="Google Shape;452;p58"/>
          <p:cNvSpPr txBox="1">
            <a:spLocks noGrp="1"/>
          </p:cNvSpPr>
          <p:nvPr>
            <p:ph type="body" idx="20"/>
          </p:nvPr>
        </p:nvSpPr>
        <p:spPr>
          <a:xfrm>
            <a:off x="2352802" y="3531649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3" name="Google Shape;453;p58"/>
          <p:cNvSpPr txBox="1">
            <a:spLocks noGrp="1"/>
          </p:cNvSpPr>
          <p:nvPr>
            <p:ph type="body" idx="21"/>
          </p:nvPr>
        </p:nvSpPr>
        <p:spPr>
          <a:xfrm>
            <a:off x="3829621" y="3531648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4" name="Google Shape;454;p58"/>
          <p:cNvSpPr txBox="1">
            <a:spLocks noGrp="1"/>
          </p:cNvSpPr>
          <p:nvPr>
            <p:ph type="body" idx="22"/>
          </p:nvPr>
        </p:nvSpPr>
        <p:spPr>
          <a:xfrm>
            <a:off x="5306440" y="3531648"/>
            <a:ext cx="1324840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5" name="Google Shape;455;p58"/>
          <p:cNvSpPr txBox="1">
            <a:spLocks noGrp="1"/>
          </p:cNvSpPr>
          <p:nvPr>
            <p:ph type="body" idx="23"/>
          </p:nvPr>
        </p:nvSpPr>
        <p:spPr>
          <a:xfrm>
            <a:off x="6755176" y="3531647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56" name="Google Shape;456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632499" y="2973622"/>
            <a:ext cx="7691174" cy="667936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8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58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59" name="Google Shape;459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oughnut Chart">
  <p:cSld name="Title and Doughnut Chart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5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63" name="Google Shape;463;p59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59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65" name="Google Shape;465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ne Chart">
  <p:cSld name="Title and Line Chart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6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69" name="Google Shape;469;p60"/>
          <p:cNvSpPr/>
          <p:nvPr/>
        </p:nvSpPr>
        <p:spPr>
          <a:xfrm>
            <a:off x="3170379" y="4105875"/>
            <a:ext cx="1512168" cy="41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70" name="Google Shape;470;p60"/>
          <p:cNvGraphicFramePr/>
          <p:nvPr/>
        </p:nvGraphicFramePr>
        <p:xfrm>
          <a:off x="5176215" y="3284258"/>
          <a:ext cx="1319792" cy="4227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71" name="Google Shape;471;p60"/>
          <p:cNvGraphicFramePr/>
          <p:nvPr/>
        </p:nvGraphicFramePr>
        <p:xfrm>
          <a:off x="6609469" y="3232411"/>
          <a:ext cx="1333750" cy="431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72" name="Google Shape;472;p60"/>
          <p:cNvSpPr txBox="1">
            <a:spLocks noGrp="1"/>
          </p:cNvSpPr>
          <p:nvPr>
            <p:ph type="body" idx="1"/>
          </p:nvPr>
        </p:nvSpPr>
        <p:spPr>
          <a:xfrm>
            <a:off x="630238" y="1600199"/>
            <a:ext cx="3182128" cy="3006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182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3" name="Google Shape;473;p60"/>
          <p:cNvSpPr txBox="1">
            <a:spLocks noGrp="1"/>
          </p:cNvSpPr>
          <p:nvPr>
            <p:ph type="body" idx="2"/>
          </p:nvPr>
        </p:nvSpPr>
        <p:spPr>
          <a:xfrm>
            <a:off x="5306779" y="3059187"/>
            <a:ext cx="671653" cy="350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4" name="Google Shape;474;p60"/>
          <p:cNvSpPr txBox="1">
            <a:spLocks noGrp="1"/>
          </p:cNvSpPr>
          <p:nvPr>
            <p:ph type="body" idx="3"/>
          </p:nvPr>
        </p:nvSpPr>
        <p:spPr>
          <a:xfrm>
            <a:off x="6894111" y="3052728"/>
            <a:ext cx="671653" cy="32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5" name="Google Shape;475;p60"/>
          <p:cNvSpPr txBox="1">
            <a:spLocks noGrp="1"/>
          </p:cNvSpPr>
          <p:nvPr>
            <p:ph type="body" idx="4"/>
          </p:nvPr>
        </p:nvSpPr>
        <p:spPr>
          <a:xfrm>
            <a:off x="5306778" y="3559464"/>
            <a:ext cx="1077979" cy="21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6" name="Google Shape;476;p60"/>
          <p:cNvSpPr txBox="1">
            <a:spLocks noGrp="1"/>
          </p:cNvSpPr>
          <p:nvPr>
            <p:ph type="body" idx="5"/>
          </p:nvPr>
        </p:nvSpPr>
        <p:spPr>
          <a:xfrm>
            <a:off x="5299344" y="3813792"/>
            <a:ext cx="1077979" cy="799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7" name="Google Shape;477;p60"/>
          <p:cNvSpPr txBox="1">
            <a:spLocks noGrp="1"/>
          </p:cNvSpPr>
          <p:nvPr>
            <p:ph type="body" idx="6"/>
          </p:nvPr>
        </p:nvSpPr>
        <p:spPr>
          <a:xfrm>
            <a:off x="6890089" y="3559464"/>
            <a:ext cx="1077979" cy="21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8" name="Google Shape;478;p60"/>
          <p:cNvSpPr txBox="1">
            <a:spLocks noGrp="1"/>
          </p:cNvSpPr>
          <p:nvPr>
            <p:ph type="body" idx="7"/>
          </p:nvPr>
        </p:nvSpPr>
        <p:spPr>
          <a:xfrm>
            <a:off x="6882655" y="3813792"/>
            <a:ext cx="1077979" cy="799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9" name="Google Shape;479;p60"/>
          <p:cNvSpPr>
            <a:spLocks noGrp="1"/>
          </p:cNvSpPr>
          <p:nvPr>
            <p:ph type="chart" idx="8"/>
          </p:nvPr>
        </p:nvSpPr>
        <p:spPr>
          <a:xfrm>
            <a:off x="5295900" y="1600200"/>
            <a:ext cx="32258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0" name="Google Shape;480;p60"/>
          <p:cNvSpPr/>
          <p:nvPr/>
        </p:nvSpPr>
        <p:spPr>
          <a:xfrm>
            <a:off x="3170379" y="4105875"/>
            <a:ext cx="1512168" cy="41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81" name="Google Shape;481;p60"/>
          <p:cNvGraphicFramePr/>
          <p:nvPr/>
        </p:nvGraphicFramePr>
        <p:xfrm>
          <a:off x="5176215" y="3284258"/>
          <a:ext cx="1319792" cy="4227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82" name="Google Shape;482;p60"/>
          <p:cNvGraphicFramePr/>
          <p:nvPr/>
        </p:nvGraphicFramePr>
        <p:xfrm>
          <a:off x="6609469" y="3232411"/>
          <a:ext cx="1333750" cy="431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83" name="Google Shape;483;p60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60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85" name="Google Shape;485;p6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orient="horz" pos="1008">
          <p15:clr>
            <a:srgbClr val="FBAE40"/>
          </p15:clr>
        </p15:guide>
        <p15:guide id="3" orient="horz" pos="2754">
          <p15:clr>
            <a:srgbClr val="FBAE40"/>
          </p15:clr>
        </p15:guide>
        <p15:guide id="4" pos="240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oughnut Chart 2">
  <p:cSld name="Title and Doughnut Chart 2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6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graphicFrame>
        <p:nvGraphicFramePr>
          <p:cNvPr id="489" name="Google Shape;489;p61"/>
          <p:cNvGraphicFramePr/>
          <p:nvPr/>
        </p:nvGraphicFramePr>
        <p:xfrm>
          <a:off x="1960619" y="1967641"/>
          <a:ext cx="2754306" cy="1408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90" name="Google Shape;490;p61"/>
          <p:cNvGraphicFramePr/>
          <p:nvPr/>
        </p:nvGraphicFramePr>
        <p:xfrm>
          <a:off x="880659" y="1705476"/>
          <a:ext cx="4222864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91" name="Google Shape;491;p61"/>
          <p:cNvGraphicFramePr/>
          <p:nvPr/>
        </p:nvGraphicFramePr>
        <p:xfrm>
          <a:off x="3542547" y="1697092"/>
          <a:ext cx="4222864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92" name="Google Shape;492;p61"/>
          <p:cNvSpPr txBox="1">
            <a:spLocks noGrp="1"/>
          </p:cNvSpPr>
          <p:nvPr>
            <p:ph type="body" idx="1"/>
          </p:nvPr>
        </p:nvSpPr>
        <p:spPr>
          <a:xfrm>
            <a:off x="2286696" y="257175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3" name="Google Shape;493;p61"/>
          <p:cNvSpPr txBox="1">
            <a:spLocks noGrp="1"/>
          </p:cNvSpPr>
          <p:nvPr>
            <p:ph type="body" idx="2"/>
          </p:nvPr>
        </p:nvSpPr>
        <p:spPr>
          <a:xfrm>
            <a:off x="2286696" y="293937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4" name="Google Shape;494;p61"/>
          <p:cNvSpPr txBox="1">
            <a:spLocks noGrp="1"/>
          </p:cNvSpPr>
          <p:nvPr>
            <p:ph type="body" idx="3"/>
          </p:nvPr>
        </p:nvSpPr>
        <p:spPr>
          <a:xfrm>
            <a:off x="4973335" y="257175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5" name="Google Shape;495;p61"/>
          <p:cNvSpPr txBox="1">
            <a:spLocks noGrp="1"/>
          </p:cNvSpPr>
          <p:nvPr>
            <p:ph type="body" idx="4"/>
          </p:nvPr>
        </p:nvSpPr>
        <p:spPr>
          <a:xfrm>
            <a:off x="4973335" y="293937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aphicFrame>
        <p:nvGraphicFramePr>
          <p:cNvPr id="496" name="Google Shape;496;p61"/>
          <p:cNvGraphicFramePr/>
          <p:nvPr/>
        </p:nvGraphicFramePr>
        <p:xfrm>
          <a:off x="1960619" y="1967641"/>
          <a:ext cx="2754306" cy="1408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97" name="Google Shape;497;p61"/>
          <p:cNvGraphicFramePr/>
          <p:nvPr/>
        </p:nvGraphicFramePr>
        <p:xfrm>
          <a:off x="880659" y="1705476"/>
          <a:ext cx="4222864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98" name="Google Shape;498;p61"/>
          <p:cNvGraphicFramePr/>
          <p:nvPr/>
        </p:nvGraphicFramePr>
        <p:xfrm>
          <a:off x="3542547" y="1697092"/>
          <a:ext cx="4222864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99" name="Google Shape;499;p61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61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1" name="Google Shape;501;p6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hic">
  <p:cSld name="Title and Infograhic"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6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graphicFrame>
        <p:nvGraphicFramePr>
          <p:cNvPr id="505" name="Google Shape;505;p62"/>
          <p:cNvGraphicFramePr/>
          <p:nvPr/>
        </p:nvGraphicFramePr>
        <p:xfrm>
          <a:off x="914602" y="2566307"/>
          <a:ext cx="2538282" cy="1298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06" name="Google Shape;506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760" y="1581506"/>
            <a:ext cx="7431156" cy="2999208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62"/>
          <p:cNvSpPr txBox="1">
            <a:spLocks noGrp="1"/>
          </p:cNvSpPr>
          <p:nvPr>
            <p:ph type="body" idx="1"/>
          </p:nvPr>
        </p:nvSpPr>
        <p:spPr>
          <a:xfrm>
            <a:off x="1263041" y="2104600"/>
            <a:ext cx="830454" cy="292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8" name="Google Shape;508;p62"/>
          <p:cNvSpPr txBox="1">
            <a:spLocks noGrp="1"/>
          </p:cNvSpPr>
          <p:nvPr>
            <p:ph type="body" idx="2"/>
          </p:nvPr>
        </p:nvSpPr>
        <p:spPr>
          <a:xfrm>
            <a:off x="2470356" y="3778988"/>
            <a:ext cx="784195" cy="305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9" name="Google Shape;509;p62"/>
          <p:cNvSpPr txBox="1">
            <a:spLocks noGrp="1"/>
          </p:cNvSpPr>
          <p:nvPr>
            <p:ph type="body" idx="3"/>
          </p:nvPr>
        </p:nvSpPr>
        <p:spPr>
          <a:xfrm>
            <a:off x="3530790" y="2108961"/>
            <a:ext cx="824532" cy="287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0" name="Google Shape;510;p62"/>
          <p:cNvSpPr txBox="1">
            <a:spLocks noGrp="1"/>
          </p:cNvSpPr>
          <p:nvPr>
            <p:ph type="body" idx="4"/>
          </p:nvPr>
        </p:nvSpPr>
        <p:spPr>
          <a:xfrm>
            <a:off x="4729642" y="3771033"/>
            <a:ext cx="745627" cy="305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1" name="Google Shape;511;p62"/>
          <p:cNvSpPr txBox="1">
            <a:spLocks noGrp="1"/>
          </p:cNvSpPr>
          <p:nvPr>
            <p:ph type="body" idx="5"/>
          </p:nvPr>
        </p:nvSpPr>
        <p:spPr>
          <a:xfrm>
            <a:off x="5904099" y="2107682"/>
            <a:ext cx="758842" cy="292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2" name="Google Shape;512;p62"/>
          <p:cNvSpPr txBox="1">
            <a:spLocks noGrp="1"/>
          </p:cNvSpPr>
          <p:nvPr>
            <p:ph type="body" idx="6"/>
          </p:nvPr>
        </p:nvSpPr>
        <p:spPr>
          <a:xfrm>
            <a:off x="7023857" y="3762859"/>
            <a:ext cx="784195" cy="305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3" name="Google Shape;513;p62"/>
          <p:cNvSpPr txBox="1">
            <a:spLocks noGrp="1"/>
          </p:cNvSpPr>
          <p:nvPr>
            <p:ph type="body" idx="7"/>
          </p:nvPr>
        </p:nvSpPr>
        <p:spPr>
          <a:xfrm>
            <a:off x="2156171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4" name="Google Shape;514;p62"/>
          <p:cNvSpPr txBox="1">
            <a:spLocks noGrp="1"/>
          </p:cNvSpPr>
          <p:nvPr>
            <p:ph type="body" idx="8"/>
          </p:nvPr>
        </p:nvSpPr>
        <p:spPr>
          <a:xfrm>
            <a:off x="2156171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5" name="Google Shape;515;p62"/>
          <p:cNvSpPr txBox="1">
            <a:spLocks noGrp="1"/>
          </p:cNvSpPr>
          <p:nvPr>
            <p:ph type="body" idx="9"/>
          </p:nvPr>
        </p:nvSpPr>
        <p:spPr>
          <a:xfrm>
            <a:off x="4513908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6" name="Google Shape;516;p62"/>
          <p:cNvSpPr txBox="1">
            <a:spLocks noGrp="1"/>
          </p:cNvSpPr>
          <p:nvPr>
            <p:ph type="body" idx="13"/>
          </p:nvPr>
        </p:nvSpPr>
        <p:spPr>
          <a:xfrm>
            <a:off x="4513908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7" name="Google Shape;517;p62"/>
          <p:cNvSpPr txBox="1">
            <a:spLocks noGrp="1"/>
          </p:cNvSpPr>
          <p:nvPr>
            <p:ph type="body" idx="14"/>
          </p:nvPr>
        </p:nvSpPr>
        <p:spPr>
          <a:xfrm>
            <a:off x="6720777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8" name="Google Shape;518;p62"/>
          <p:cNvSpPr txBox="1">
            <a:spLocks noGrp="1"/>
          </p:cNvSpPr>
          <p:nvPr>
            <p:ph type="body" idx="15"/>
          </p:nvPr>
        </p:nvSpPr>
        <p:spPr>
          <a:xfrm>
            <a:off x="6720777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9" name="Google Shape;519;p62"/>
          <p:cNvSpPr txBox="1">
            <a:spLocks noGrp="1"/>
          </p:cNvSpPr>
          <p:nvPr>
            <p:ph type="body" idx="16"/>
          </p:nvPr>
        </p:nvSpPr>
        <p:spPr>
          <a:xfrm>
            <a:off x="995265" y="3791876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0" name="Google Shape;520;p62"/>
          <p:cNvSpPr txBox="1">
            <a:spLocks noGrp="1"/>
          </p:cNvSpPr>
          <p:nvPr>
            <p:ph type="body" idx="17"/>
          </p:nvPr>
        </p:nvSpPr>
        <p:spPr>
          <a:xfrm>
            <a:off x="995265" y="4057543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1" name="Google Shape;521;p62"/>
          <p:cNvSpPr txBox="1">
            <a:spLocks noGrp="1"/>
          </p:cNvSpPr>
          <p:nvPr>
            <p:ph type="body" idx="18"/>
          </p:nvPr>
        </p:nvSpPr>
        <p:spPr>
          <a:xfrm>
            <a:off x="3326285" y="377969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2" name="Google Shape;522;p62"/>
          <p:cNvSpPr txBox="1">
            <a:spLocks noGrp="1"/>
          </p:cNvSpPr>
          <p:nvPr>
            <p:ph type="body" idx="19"/>
          </p:nvPr>
        </p:nvSpPr>
        <p:spPr>
          <a:xfrm>
            <a:off x="3326285" y="4045358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3" name="Google Shape;523;p62"/>
          <p:cNvSpPr txBox="1">
            <a:spLocks noGrp="1"/>
          </p:cNvSpPr>
          <p:nvPr>
            <p:ph type="body" idx="20"/>
          </p:nvPr>
        </p:nvSpPr>
        <p:spPr>
          <a:xfrm>
            <a:off x="5599996" y="375897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4" name="Google Shape;524;p62"/>
          <p:cNvSpPr txBox="1">
            <a:spLocks noGrp="1"/>
          </p:cNvSpPr>
          <p:nvPr>
            <p:ph type="body" idx="21"/>
          </p:nvPr>
        </p:nvSpPr>
        <p:spPr>
          <a:xfrm>
            <a:off x="5599996" y="4024639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aphicFrame>
        <p:nvGraphicFramePr>
          <p:cNvPr id="525" name="Google Shape;525;p62"/>
          <p:cNvGraphicFramePr/>
          <p:nvPr/>
        </p:nvGraphicFramePr>
        <p:xfrm>
          <a:off x="914602" y="2566307"/>
          <a:ext cx="2538282" cy="1298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26" name="Google Shape;526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760" y="1581506"/>
            <a:ext cx="7431156" cy="2999208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62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62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29" name="Google Shape;529;p6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">
  <p:cSld name="Divi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6"/>
          <p:cNvSpPr/>
          <p:nvPr/>
        </p:nvSpPr>
        <p:spPr>
          <a:xfrm>
            <a:off x="-431" y="0"/>
            <a:ext cx="9144000" cy="5143500"/>
          </a:xfrm>
          <a:prstGeom prst="rect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36"/>
          <p:cNvSpPr txBox="1">
            <a:spLocks noGrp="1"/>
          </p:cNvSpPr>
          <p:nvPr>
            <p:ph type="title"/>
          </p:nvPr>
        </p:nvSpPr>
        <p:spPr>
          <a:xfrm>
            <a:off x="630238" y="544498"/>
            <a:ext cx="5990568" cy="562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5" name="Google Shape;35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" name="Google Shape;3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phic 2">
  <p:cSld name="Title and Infographic 2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6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533" name="Google Shape;533;p63" descr="C:\Users\diyajoseph\Desktop\New folder (3)\Infographics-01-0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49184" y="1331625"/>
            <a:ext cx="3644856" cy="3644859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63"/>
          <p:cNvSpPr txBox="1">
            <a:spLocks noGrp="1"/>
          </p:cNvSpPr>
          <p:nvPr>
            <p:ph type="body" idx="1"/>
          </p:nvPr>
        </p:nvSpPr>
        <p:spPr>
          <a:xfrm>
            <a:off x="630238" y="1347788"/>
            <a:ext cx="3182128" cy="277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182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5" name="Google Shape;535;p63"/>
          <p:cNvSpPr txBox="1">
            <a:spLocks noGrp="1"/>
          </p:cNvSpPr>
          <p:nvPr>
            <p:ph type="body" idx="2"/>
          </p:nvPr>
        </p:nvSpPr>
        <p:spPr>
          <a:xfrm>
            <a:off x="6433953" y="1722104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6" name="Google Shape;536;p63"/>
          <p:cNvSpPr txBox="1">
            <a:spLocks noGrp="1"/>
          </p:cNvSpPr>
          <p:nvPr>
            <p:ph type="body" idx="3"/>
          </p:nvPr>
        </p:nvSpPr>
        <p:spPr>
          <a:xfrm>
            <a:off x="6433953" y="198777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7" name="Google Shape;537;p63"/>
          <p:cNvSpPr txBox="1">
            <a:spLocks noGrp="1"/>
          </p:cNvSpPr>
          <p:nvPr>
            <p:ph type="body" idx="4"/>
          </p:nvPr>
        </p:nvSpPr>
        <p:spPr>
          <a:xfrm>
            <a:off x="4628562" y="3026158"/>
            <a:ext cx="1182772" cy="386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8" name="Google Shape;538;p63"/>
          <p:cNvSpPr txBox="1">
            <a:spLocks noGrp="1"/>
          </p:cNvSpPr>
          <p:nvPr>
            <p:ph type="body" idx="5"/>
          </p:nvPr>
        </p:nvSpPr>
        <p:spPr>
          <a:xfrm>
            <a:off x="7003447" y="278373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9" name="Google Shape;539;p63"/>
          <p:cNvSpPr txBox="1">
            <a:spLocks noGrp="1"/>
          </p:cNvSpPr>
          <p:nvPr>
            <p:ph type="body" idx="6"/>
          </p:nvPr>
        </p:nvSpPr>
        <p:spPr>
          <a:xfrm>
            <a:off x="7009593" y="3303767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0" name="Google Shape;540;p63"/>
          <p:cNvSpPr txBox="1">
            <a:spLocks noGrp="1"/>
          </p:cNvSpPr>
          <p:nvPr>
            <p:ph type="body" idx="7"/>
          </p:nvPr>
        </p:nvSpPr>
        <p:spPr>
          <a:xfrm>
            <a:off x="7009593" y="3569434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1" name="Google Shape;541;p63"/>
          <p:cNvSpPr txBox="1">
            <a:spLocks noGrp="1"/>
          </p:cNvSpPr>
          <p:nvPr>
            <p:ph type="body" idx="8"/>
          </p:nvPr>
        </p:nvSpPr>
        <p:spPr>
          <a:xfrm>
            <a:off x="6433953" y="403431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2" name="Google Shape;542;p63"/>
          <p:cNvSpPr txBox="1">
            <a:spLocks noGrp="1"/>
          </p:cNvSpPr>
          <p:nvPr>
            <p:ph type="body" idx="9"/>
          </p:nvPr>
        </p:nvSpPr>
        <p:spPr>
          <a:xfrm>
            <a:off x="6433953" y="4299978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3" name="Google Shape;543;p63"/>
          <p:cNvSpPr txBox="1">
            <a:spLocks noGrp="1"/>
          </p:cNvSpPr>
          <p:nvPr>
            <p:ph type="body" idx="13"/>
          </p:nvPr>
        </p:nvSpPr>
        <p:spPr>
          <a:xfrm>
            <a:off x="7001132" y="2524953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4" name="Google Shape;544;p63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5" name="Google Shape;545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orient="horz" pos="849">
          <p15:clr>
            <a:srgbClr val="FBAE40"/>
          </p15:clr>
        </p15:guide>
        <p15:guide id="3" orient="horz" pos="2663">
          <p15:clr>
            <a:srgbClr val="FBAE40"/>
          </p15:clr>
        </p15:guide>
        <p15:guide id="4" pos="25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phic 3">
  <p:cSld name="Title and Infographic 3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6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549" name="Google Shape;549;p64"/>
          <p:cNvSpPr txBox="1">
            <a:spLocks noGrp="1"/>
          </p:cNvSpPr>
          <p:nvPr>
            <p:ph type="body" idx="1"/>
          </p:nvPr>
        </p:nvSpPr>
        <p:spPr>
          <a:xfrm>
            <a:off x="2184783" y="1316876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0" name="Google Shape;550;p64"/>
          <p:cNvSpPr txBox="1">
            <a:spLocks noGrp="1"/>
          </p:cNvSpPr>
          <p:nvPr>
            <p:ph type="body" idx="2"/>
          </p:nvPr>
        </p:nvSpPr>
        <p:spPr>
          <a:xfrm>
            <a:off x="2184783" y="1496505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1" name="Google Shape;551;p64"/>
          <p:cNvSpPr txBox="1">
            <a:spLocks noGrp="1"/>
          </p:cNvSpPr>
          <p:nvPr>
            <p:ph type="body" idx="3"/>
          </p:nvPr>
        </p:nvSpPr>
        <p:spPr>
          <a:xfrm>
            <a:off x="2184783" y="1708544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2" name="Google Shape;552;p64"/>
          <p:cNvSpPr txBox="1">
            <a:spLocks noGrp="1"/>
          </p:cNvSpPr>
          <p:nvPr>
            <p:ph type="body" idx="4"/>
          </p:nvPr>
        </p:nvSpPr>
        <p:spPr>
          <a:xfrm>
            <a:off x="1648313" y="2160534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3" name="Google Shape;553;p64"/>
          <p:cNvSpPr txBox="1">
            <a:spLocks noGrp="1"/>
          </p:cNvSpPr>
          <p:nvPr>
            <p:ph type="body" idx="5"/>
          </p:nvPr>
        </p:nvSpPr>
        <p:spPr>
          <a:xfrm>
            <a:off x="1648313" y="2340163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4" name="Google Shape;554;p64"/>
          <p:cNvSpPr txBox="1">
            <a:spLocks noGrp="1"/>
          </p:cNvSpPr>
          <p:nvPr>
            <p:ph type="body" idx="6"/>
          </p:nvPr>
        </p:nvSpPr>
        <p:spPr>
          <a:xfrm>
            <a:off x="1648313" y="2552202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5" name="Google Shape;555;p64"/>
          <p:cNvSpPr txBox="1">
            <a:spLocks noGrp="1"/>
          </p:cNvSpPr>
          <p:nvPr>
            <p:ph type="body" idx="7"/>
          </p:nvPr>
        </p:nvSpPr>
        <p:spPr>
          <a:xfrm>
            <a:off x="1670695" y="3113991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6" name="Google Shape;556;p64"/>
          <p:cNvSpPr txBox="1">
            <a:spLocks noGrp="1"/>
          </p:cNvSpPr>
          <p:nvPr>
            <p:ph type="body" idx="8"/>
          </p:nvPr>
        </p:nvSpPr>
        <p:spPr>
          <a:xfrm>
            <a:off x="1670695" y="3293620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7" name="Google Shape;557;p64"/>
          <p:cNvSpPr txBox="1">
            <a:spLocks noGrp="1"/>
          </p:cNvSpPr>
          <p:nvPr>
            <p:ph type="body" idx="9"/>
          </p:nvPr>
        </p:nvSpPr>
        <p:spPr>
          <a:xfrm>
            <a:off x="1670695" y="3505659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8" name="Google Shape;558;p64"/>
          <p:cNvSpPr txBox="1">
            <a:spLocks noGrp="1"/>
          </p:cNvSpPr>
          <p:nvPr>
            <p:ph type="body" idx="13"/>
          </p:nvPr>
        </p:nvSpPr>
        <p:spPr>
          <a:xfrm>
            <a:off x="2154251" y="3833167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9" name="Google Shape;559;p64"/>
          <p:cNvSpPr txBox="1">
            <a:spLocks noGrp="1"/>
          </p:cNvSpPr>
          <p:nvPr>
            <p:ph type="body" idx="14"/>
          </p:nvPr>
        </p:nvSpPr>
        <p:spPr>
          <a:xfrm>
            <a:off x="2154251" y="4012796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0" name="Google Shape;560;p64"/>
          <p:cNvSpPr txBox="1">
            <a:spLocks noGrp="1"/>
          </p:cNvSpPr>
          <p:nvPr>
            <p:ph type="body" idx="15"/>
          </p:nvPr>
        </p:nvSpPr>
        <p:spPr>
          <a:xfrm>
            <a:off x="2154251" y="4224835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1" name="Google Shape;561;p64"/>
          <p:cNvSpPr txBox="1">
            <a:spLocks noGrp="1"/>
          </p:cNvSpPr>
          <p:nvPr>
            <p:ph type="body" idx="16"/>
          </p:nvPr>
        </p:nvSpPr>
        <p:spPr>
          <a:xfrm>
            <a:off x="5711844" y="1274684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2" name="Google Shape;562;p64"/>
          <p:cNvSpPr txBox="1">
            <a:spLocks noGrp="1"/>
          </p:cNvSpPr>
          <p:nvPr>
            <p:ph type="body" idx="17"/>
          </p:nvPr>
        </p:nvSpPr>
        <p:spPr>
          <a:xfrm>
            <a:off x="5711844" y="1454313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3" name="Google Shape;563;p64"/>
          <p:cNvSpPr txBox="1">
            <a:spLocks noGrp="1"/>
          </p:cNvSpPr>
          <p:nvPr>
            <p:ph type="body" idx="18"/>
          </p:nvPr>
        </p:nvSpPr>
        <p:spPr>
          <a:xfrm>
            <a:off x="5711844" y="1666352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4" name="Google Shape;564;p64"/>
          <p:cNvSpPr txBox="1">
            <a:spLocks noGrp="1"/>
          </p:cNvSpPr>
          <p:nvPr>
            <p:ph type="body" idx="19"/>
          </p:nvPr>
        </p:nvSpPr>
        <p:spPr>
          <a:xfrm>
            <a:off x="6247590" y="2081713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5" name="Google Shape;565;p64"/>
          <p:cNvSpPr txBox="1">
            <a:spLocks noGrp="1"/>
          </p:cNvSpPr>
          <p:nvPr>
            <p:ph type="body" idx="20"/>
          </p:nvPr>
        </p:nvSpPr>
        <p:spPr>
          <a:xfrm>
            <a:off x="6247590" y="2261342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6" name="Google Shape;566;p64"/>
          <p:cNvSpPr txBox="1">
            <a:spLocks noGrp="1"/>
          </p:cNvSpPr>
          <p:nvPr>
            <p:ph type="body" idx="21"/>
          </p:nvPr>
        </p:nvSpPr>
        <p:spPr>
          <a:xfrm>
            <a:off x="6247590" y="2473381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7" name="Google Shape;567;p64"/>
          <p:cNvSpPr txBox="1">
            <a:spLocks noGrp="1"/>
          </p:cNvSpPr>
          <p:nvPr>
            <p:ph type="body" idx="22"/>
          </p:nvPr>
        </p:nvSpPr>
        <p:spPr>
          <a:xfrm>
            <a:off x="6247590" y="3009669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8" name="Google Shape;568;p64"/>
          <p:cNvSpPr txBox="1">
            <a:spLocks noGrp="1"/>
          </p:cNvSpPr>
          <p:nvPr>
            <p:ph type="body" idx="23"/>
          </p:nvPr>
        </p:nvSpPr>
        <p:spPr>
          <a:xfrm>
            <a:off x="6247590" y="3189298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9" name="Google Shape;569;p64"/>
          <p:cNvSpPr txBox="1">
            <a:spLocks noGrp="1"/>
          </p:cNvSpPr>
          <p:nvPr>
            <p:ph type="body" idx="24"/>
          </p:nvPr>
        </p:nvSpPr>
        <p:spPr>
          <a:xfrm>
            <a:off x="6247590" y="3401337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0" name="Google Shape;570;p64"/>
          <p:cNvSpPr txBox="1">
            <a:spLocks noGrp="1"/>
          </p:cNvSpPr>
          <p:nvPr>
            <p:ph type="body" idx="25"/>
          </p:nvPr>
        </p:nvSpPr>
        <p:spPr>
          <a:xfrm>
            <a:off x="5911033" y="3827718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1" name="Google Shape;571;p64"/>
          <p:cNvSpPr txBox="1">
            <a:spLocks noGrp="1"/>
          </p:cNvSpPr>
          <p:nvPr>
            <p:ph type="body" idx="26"/>
          </p:nvPr>
        </p:nvSpPr>
        <p:spPr>
          <a:xfrm>
            <a:off x="5911033" y="4007347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2" name="Google Shape;572;p64"/>
          <p:cNvSpPr txBox="1">
            <a:spLocks noGrp="1"/>
          </p:cNvSpPr>
          <p:nvPr>
            <p:ph type="body" idx="27"/>
          </p:nvPr>
        </p:nvSpPr>
        <p:spPr>
          <a:xfrm>
            <a:off x="5911033" y="4219386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573" name="Google Shape;573;p64"/>
          <p:cNvGrpSpPr/>
          <p:nvPr/>
        </p:nvGrpSpPr>
        <p:grpSpPr>
          <a:xfrm>
            <a:off x="3064089" y="1322496"/>
            <a:ext cx="3130304" cy="3130304"/>
            <a:chOff x="1725851" y="197234"/>
            <a:chExt cx="4799362" cy="4799363"/>
          </a:xfrm>
        </p:grpSpPr>
        <p:sp>
          <p:nvSpPr>
            <p:cNvPr id="574" name="Google Shape;574;p6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3500000"/>
                <a:gd name="adj2" fmla="val 16200000"/>
                <a:gd name="adj3" fmla="val 343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6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0800000"/>
                <a:gd name="adj2" fmla="val 13500000"/>
                <a:gd name="adj3" fmla="val 3430"/>
              </a:avLst>
            </a:prstGeom>
            <a:solidFill>
              <a:srgbClr val="9D9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6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8100000"/>
                <a:gd name="adj2" fmla="val 10800000"/>
                <a:gd name="adj3" fmla="val 343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6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5400000"/>
                <a:gd name="adj2" fmla="val 8100000"/>
                <a:gd name="adj3" fmla="val 3430"/>
              </a:avLst>
            </a:prstGeom>
            <a:solidFill>
              <a:srgbClr val="B4B4B4"/>
            </a:solidFill>
            <a:ln w="9525" cap="flat" cmpd="sng">
              <a:solidFill>
                <a:srgbClr val="A8A8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6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2700000"/>
                <a:gd name="adj2" fmla="val 5400000"/>
                <a:gd name="adj3" fmla="val 343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6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0"/>
                <a:gd name="adj2" fmla="val 2700000"/>
                <a:gd name="adj3" fmla="val 3430"/>
              </a:avLst>
            </a:prstGeom>
            <a:solidFill>
              <a:srgbClr val="F63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6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8900000"/>
                <a:gd name="adj2" fmla="val 0"/>
                <a:gd name="adj3" fmla="val 343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6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6200000"/>
                <a:gd name="adj2" fmla="val 18900000"/>
                <a:gd name="adj3" fmla="val 3430"/>
              </a:avLst>
            </a:prstGeom>
            <a:solidFill>
              <a:srgbClr val="F63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64"/>
            <p:cNvSpPr/>
            <p:nvPr/>
          </p:nvSpPr>
          <p:spPr>
            <a:xfrm>
              <a:off x="3128723" y="1600108"/>
              <a:ext cx="1993614" cy="1993614"/>
            </a:xfrm>
            <a:custGeom>
              <a:avLst/>
              <a:gdLst/>
              <a:ahLst/>
              <a:cxnLst/>
              <a:rect l="l" t="t" r="r" b="b"/>
              <a:pathLst>
                <a:path w="1993614" h="1993614" extrusionOk="0">
                  <a:moveTo>
                    <a:pt x="0" y="996807"/>
                  </a:moveTo>
                  <a:cubicBezTo>
                    <a:pt x="0" y="446286"/>
                    <a:pt x="446286" y="0"/>
                    <a:pt x="996807" y="0"/>
                  </a:cubicBezTo>
                  <a:cubicBezTo>
                    <a:pt x="1547328" y="0"/>
                    <a:pt x="1993614" y="446286"/>
                    <a:pt x="1993614" y="996807"/>
                  </a:cubicBezTo>
                  <a:cubicBezTo>
                    <a:pt x="1993614" y="1547328"/>
                    <a:pt x="1547328" y="1993614"/>
                    <a:pt x="996807" y="1993614"/>
                  </a:cubicBezTo>
                  <a:cubicBezTo>
                    <a:pt x="446286" y="1993614"/>
                    <a:pt x="0" y="1547328"/>
                    <a:pt x="0" y="996807"/>
                  </a:cubicBezTo>
                  <a:close/>
                </a:path>
              </a:pathLst>
            </a:custGeom>
            <a:noFill/>
            <a:ln w="50800" cap="flat" cmpd="sng">
              <a:solidFill>
                <a:srgbClr val="4C4C4C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307175" tIns="307175" rIns="307175" bIns="3071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4C4C4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3" name="Google Shape;583;p64"/>
            <p:cNvSpPr/>
            <p:nvPr/>
          </p:nvSpPr>
          <p:spPr>
            <a:xfrm>
              <a:off x="3657379" y="19723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64"/>
            <p:cNvSpPr/>
            <p:nvPr/>
          </p:nvSpPr>
          <p:spPr>
            <a:xfrm>
              <a:off x="5023178" y="762966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CCCCC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64"/>
            <p:cNvSpPr/>
            <p:nvPr/>
          </p:nvSpPr>
          <p:spPr>
            <a:xfrm>
              <a:off x="5588911" y="21287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64"/>
            <p:cNvSpPr/>
            <p:nvPr/>
          </p:nvSpPr>
          <p:spPr>
            <a:xfrm>
              <a:off x="5023177" y="3494562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9D9D9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64"/>
            <p:cNvSpPr/>
            <p:nvPr/>
          </p:nvSpPr>
          <p:spPr>
            <a:xfrm>
              <a:off x="3657379" y="4060295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64"/>
            <p:cNvSpPr/>
            <p:nvPr/>
          </p:nvSpPr>
          <p:spPr>
            <a:xfrm>
              <a:off x="2291582" y="34945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A8A8A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64"/>
            <p:cNvSpPr/>
            <p:nvPr/>
          </p:nvSpPr>
          <p:spPr>
            <a:xfrm>
              <a:off x="1725851" y="21287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64"/>
            <p:cNvSpPr/>
            <p:nvPr/>
          </p:nvSpPr>
          <p:spPr>
            <a:xfrm>
              <a:off x="2291581" y="762965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9898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91" name="Google Shape;591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06518" y="1572770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2122" y="3840710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85784" y="3229619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60129" y="2284117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6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71063" y="1518775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6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06880" y="2182634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6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641355" y="3145032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6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14639" y="3877794"/>
            <a:ext cx="365816" cy="365816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64"/>
          <p:cNvSpPr txBox="1">
            <a:spLocks noGrp="1"/>
          </p:cNvSpPr>
          <p:nvPr>
            <p:ph type="body" idx="28"/>
          </p:nvPr>
        </p:nvSpPr>
        <p:spPr>
          <a:xfrm>
            <a:off x="4052675" y="2723156"/>
            <a:ext cx="1182772" cy="386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0" name="Google Shape;600;p64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64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02" name="Google Shape;602;p6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6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606" name="Google Shape;606;p65"/>
          <p:cNvSpPr txBox="1">
            <a:spLocks noGrp="1"/>
          </p:cNvSpPr>
          <p:nvPr>
            <p:ph type="body" idx="1"/>
          </p:nvPr>
        </p:nvSpPr>
        <p:spPr>
          <a:xfrm>
            <a:off x="630238" y="1455738"/>
            <a:ext cx="2933700" cy="3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182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7" name="Google Shape;607;p65"/>
          <p:cNvSpPr>
            <a:spLocks noGrp="1"/>
          </p:cNvSpPr>
          <p:nvPr>
            <p:ph type="chart" idx="2"/>
          </p:nvPr>
        </p:nvSpPr>
        <p:spPr>
          <a:xfrm>
            <a:off x="3676650" y="1466850"/>
            <a:ext cx="4845050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8" name="Google Shape;608;p65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65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10" name="Google Shape;610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pos="2245">
          <p15:clr>
            <a:srgbClr val="FBAE40"/>
          </p15:clr>
        </p15:guide>
        <p15:guide id="3" orient="horz" pos="917">
          <p15:clr>
            <a:srgbClr val="FBAE40"/>
          </p15:clr>
        </p15:guide>
        <p15:guide id="4" orient="horz" pos="2845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8a01e16262_0_633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g8a01e16262_0_633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9" name="Google Shape;619;g8a01e16262_0_633"/>
          <p:cNvSpPr txBox="1">
            <a:spLocks noGrp="1"/>
          </p:cNvSpPr>
          <p:nvPr>
            <p:ph type="dt" idx="10"/>
          </p:nvPr>
        </p:nvSpPr>
        <p:spPr>
          <a:xfrm>
            <a:off x="663921" y="465388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E72D40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g8a01e16262_0_633"/>
          <p:cNvSpPr txBox="1">
            <a:spLocks noGrp="1"/>
          </p:cNvSpPr>
          <p:nvPr>
            <p:ph type="sldNum" idx="12"/>
          </p:nvPr>
        </p:nvSpPr>
        <p:spPr>
          <a:xfrm>
            <a:off x="6616976" y="401240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621" name="Google Shape;621;g8a01e16262_0_633"/>
          <p:cNvSpPr/>
          <p:nvPr/>
        </p:nvSpPr>
        <p:spPr>
          <a:xfrm>
            <a:off x="0" y="0"/>
            <a:ext cx="9144000" cy="4653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2" name="Google Shape;622;g8a01e16262_0_6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3922" y="571887"/>
            <a:ext cx="2057401" cy="548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1756">
          <p15:clr>
            <a:srgbClr val="FBAE40"/>
          </p15:clr>
        </p15:guide>
        <p15:guide id="5" pos="3323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vider">
  <p:cSld name="2_Divider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8a01e16262_0_64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5" name="Google Shape;625;g8a01e16262_0_6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g8a01e16262_0_64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627" name="Google Shape;627;g8a01e16262_0_6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8650" y="546100"/>
            <a:ext cx="3259768" cy="4033990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g8a01e16262_0_640"/>
          <p:cNvSpPr txBox="1"/>
          <p:nvPr/>
        </p:nvSpPr>
        <p:spPr>
          <a:xfrm>
            <a:off x="971550" y="1260629"/>
            <a:ext cx="2553000" cy="15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9" name="Google Shape;629;g8a01e16262_0_6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8650" y="546100"/>
            <a:ext cx="3259768" cy="403399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g8a01e16262_0_640"/>
          <p:cNvSpPr txBox="1"/>
          <p:nvPr/>
        </p:nvSpPr>
        <p:spPr>
          <a:xfrm>
            <a:off x="971550" y="1260629"/>
            <a:ext cx="2553000" cy="15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90">
          <p15:clr>
            <a:srgbClr val="FBAE40"/>
          </p15:clr>
        </p15:guide>
        <p15:guide id="2" pos="612">
          <p15:clr>
            <a:srgbClr val="FBAE40"/>
          </p15:clr>
        </p15:guide>
        <p15:guide id="3" pos="2222">
          <p15:clr>
            <a:srgbClr val="FBAE40"/>
          </p15:clr>
        </p15:guide>
        <p15:guide id="4" orient="horz" pos="162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">
  <p:cSld name="Divider"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8a01e16262_0_648"/>
          <p:cNvSpPr/>
          <p:nvPr/>
        </p:nvSpPr>
        <p:spPr>
          <a:xfrm>
            <a:off x="-431" y="0"/>
            <a:ext cx="9144000" cy="5143500"/>
          </a:xfrm>
          <a:prstGeom prst="rect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g8a01e16262_0_648"/>
          <p:cNvSpPr txBox="1">
            <a:spLocks noGrp="1"/>
          </p:cNvSpPr>
          <p:nvPr>
            <p:ph type="title"/>
          </p:nvPr>
        </p:nvSpPr>
        <p:spPr>
          <a:xfrm>
            <a:off x="630238" y="544498"/>
            <a:ext cx="59907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g8a01e16262_0_64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g8a01e16262_0_64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6" name="Google Shape;636;g8a01e16262_0_64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637" name="Google Shape;637;g8a01e16262_0_6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g8a01e16262_0_64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9" name="Google Shape;639;g8a01e16262_0_6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2 Line Title and Content">
  <p:cSld name="1_2 Line Title and Content"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8a01e16262_0_65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g8a01e16262_0_65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643" name="Google Shape;643;g8a01e16262_0_657"/>
          <p:cNvSpPr txBox="1">
            <a:spLocks noGrp="1"/>
          </p:cNvSpPr>
          <p:nvPr>
            <p:ph type="body" idx="1"/>
          </p:nvPr>
        </p:nvSpPr>
        <p:spPr>
          <a:xfrm>
            <a:off x="3303588" y="1816100"/>
            <a:ext cx="5265600" cy="26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4" name="Google Shape;644;g8a01e16262_0_657"/>
          <p:cNvSpPr/>
          <p:nvPr/>
        </p:nvSpPr>
        <p:spPr>
          <a:xfrm>
            <a:off x="0" y="0"/>
            <a:ext cx="9144000" cy="6369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g8a01e16262_0_657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46" name="Google Shape;646;g8a01e16262_0_6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2794">
          <p15:clr>
            <a:srgbClr val="FBAE40"/>
          </p15:clr>
        </p15:guide>
        <p15:guide id="5" pos="2081">
          <p15:clr>
            <a:srgbClr val="FBAE40"/>
          </p15:clr>
        </p15:guide>
        <p15:guide id="6" orient="horz" pos="1144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2 Line Title, Infographics and Caption">
  <p:cSld name="2_2 Line Title, Infographics and Caption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8a01e16262_0_664"/>
          <p:cNvSpPr/>
          <p:nvPr/>
        </p:nvSpPr>
        <p:spPr>
          <a:xfrm>
            <a:off x="-1" y="600076"/>
            <a:ext cx="9144000" cy="45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g8a01e16262_0_664"/>
          <p:cNvSpPr/>
          <p:nvPr/>
        </p:nvSpPr>
        <p:spPr>
          <a:xfrm>
            <a:off x="-3" y="-20049"/>
            <a:ext cx="9144000" cy="5143500"/>
          </a:xfrm>
          <a:prstGeom prst="rect">
            <a:avLst/>
          </a:prstGeom>
          <a:blipFill rotWithShape="1">
            <a:blip r:embed="rId2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g8a01e16262_0_664"/>
          <p:cNvSpPr>
            <a:spLocks noGrp="1"/>
          </p:cNvSpPr>
          <p:nvPr>
            <p:ph type="pic" idx="2"/>
          </p:nvPr>
        </p:nvSpPr>
        <p:spPr>
          <a:xfrm>
            <a:off x="-2" y="-12112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1" name="Google Shape;651;g8a01e16262_0_664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2" name="Google Shape;652;g8a01e16262_0_66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3" name="Google Shape;653;g8a01e16262_0_66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654" name="Google Shape;654;g8a01e16262_0_664"/>
          <p:cNvSpPr txBox="1">
            <a:spLocks noGrp="1"/>
          </p:cNvSpPr>
          <p:nvPr>
            <p:ph type="body" idx="1"/>
          </p:nvPr>
        </p:nvSpPr>
        <p:spPr>
          <a:xfrm>
            <a:off x="3213848" y="3489722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048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655" name="Google Shape;655;g8a01e16262_0_6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3847" y="2234762"/>
            <a:ext cx="5373513" cy="1110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g8a01e16262_0_664"/>
          <p:cNvSpPr txBox="1"/>
          <p:nvPr/>
        </p:nvSpPr>
        <p:spPr>
          <a:xfrm>
            <a:off x="642167" y="610235"/>
            <a:ext cx="5493300" cy="8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Arial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Arial"/>
                <a:ea typeface="Arial"/>
                <a:cs typeface="Arial"/>
                <a:sym typeface="Arial"/>
              </a:rPr>
              <a:t>Click to add Title</a:t>
            </a:r>
            <a:endParaRPr sz="3600" b="0" i="0" u="none" strike="noStrike" cap="none">
              <a:solidFill>
                <a:srgbClr val="F533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g8a01e16262_0_664"/>
          <p:cNvSpPr/>
          <p:nvPr/>
        </p:nvSpPr>
        <p:spPr>
          <a:xfrm>
            <a:off x="11718595" y="3690308"/>
            <a:ext cx="870" cy="1071"/>
          </a:xfrm>
          <a:custGeom>
            <a:avLst/>
            <a:gdLst/>
            <a:ahLst/>
            <a:cxnLst/>
            <a:rect l="l" t="t" r="r" b="b"/>
            <a:pathLst>
              <a:path w="870" h="1071" extrusionOk="0">
                <a:moveTo>
                  <a:pt x="0" y="0"/>
                </a:moveTo>
                <a:lnTo>
                  <a:pt x="870" y="0"/>
                </a:lnTo>
                <a:lnTo>
                  <a:pt x="870" y="10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2731">
          <p15:clr>
            <a:srgbClr val="FBAE40"/>
          </p15:clr>
        </p15:guide>
        <p15:guide id="3" orient="horz" pos="219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8a01e16262_0_67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g8a01e16262_0_67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1" name="Google Shape;661;g8a01e16262_0_675"/>
          <p:cNvSpPr txBox="1">
            <a:spLocks noGrp="1"/>
          </p:cNvSpPr>
          <p:nvPr>
            <p:ph type="dt" idx="10"/>
          </p:nvPr>
        </p:nvSpPr>
        <p:spPr>
          <a:xfrm>
            <a:off x="663921" y="465388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1400"/>
              <a:buFont typeface="Proxima Nova"/>
              <a:buNone/>
              <a:defRPr>
                <a:solidFill>
                  <a:srgbClr val="E72D40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g8a01e16262_0_675"/>
          <p:cNvSpPr txBox="1">
            <a:spLocks noGrp="1"/>
          </p:cNvSpPr>
          <p:nvPr>
            <p:ph type="sldNum" idx="12"/>
          </p:nvPr>
        </p:nvSpPr>
        <p:spPr>
          <a:xfrm>
            <a:off x="6616976" y="401240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663" name="Google Shape;663;g8a01e16262_0_675"/>
          <p:cNvSpPr/>
          <p:nvPr/>
        </p:nvSpPr>
        <p:spPr>
          <a:xfrm>
            <a:off x="0" y="0"/>
            <a:ext cx="9144000" cy="4653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4" name="Google Shape;664;g8a01e16262_0_6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3922" y="571887"/>
            <a:ext cx="2057401" cy="548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1756">
          <p15:clr>
            <a:srgbClr val="FBAE40"/>
          </p15:clr>
        </p15:guide>
        <p15:guide id="5" pos="3323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2 Line Title and Content">
  <p:cSld name="2_2 Line Title and Content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8a01e16262_0_68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g8a01e16262_0_68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668" name="Google Shape;668;g8a01e16262_0_682"/>
          <p:cNvSpPr txBox="1">
            <a:spLocks noGrp="1"/>
          </p:cNvSpPr>
          <p:nvPr>
            <p:ph type="body" idx="1"/>
          </p:nvPr>
        </p:nvSpPr>
        <p:spPr>
          <a:xfrm>
            <a:off x="3303588" y="1816100"/>
            <a:ext cx="5265600" cy="26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9" name="Google Shape;669;g8a01e16262_0_682"/>
          <p:cNvSpPr/>
          <p:nvPr/>
        </p:nvSpPr>
        <p:spPr>
          <a:xfrm>
            <a:off x="0" y="0"/>
            <a:ext cx="9144000" cy="6369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g8a01e16262_0_682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71" name="Google Shape;671;g8a01e16262_0_6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2794">
          <p15:clr>
            <a:srgbClr val="FBAE40"/>
          </p15:clr>
        </p15:guide>
        <p15:guide id="5" pos="2081">
          <p15:clr>
            <a:srgbClr val="FBAE40"/>
          </p15:clr>
        </p15:guide>
        <p15:guide id="6" orient="horz" pos="114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2 Line Title, Infographics and Caption">
  <p:cSld name="2_2 Line Title, Infographics and 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7"/>
          <p:cNvSpPr/>
          <p:nvPr/>
        </p:nvSpPr>
        <p:spPr>
          <a:xfrm>
            <a:off x="-1" y="600076"/>
            <a:ext cx="9144001" cy="45434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37"/>
          <p:cNvSpPr/>
          <p:nvPr/>
        </p:nvSpPr>
        <p:spPr>
          <a:xfrm>
            <a:off x="-3" y="-20049"/>
            <a:ext cx="9144001" cy="5143500"/>
          </a:xfrm>
          <a:prstGeom prst="rect">
            <a:avLst/>
          </a:prstGeom>
          <a:blipFill rotWithShape="1">
            <a:blip r:embed="rId2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37"/>
          <p:cNvSpPr>
            <a:spLocks noGrp="1"/>
          </p:cNvSpPr>
          <p:nvPr>
            <p:ph type="pic" idx="2"/>
          </p:nvPr>
        </p:nvSpPr>
        <p:spPr>
          <a:xfrm>
            <a:off x="-2" y="-12112"/>
            <a:ext cx="9144002" cy="51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37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1" cy="51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3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5" name="Google Shape;45;p37"/>
          <p:cNvSpPr txBox="1">
            <a:spLocks noGrp="1"/>
          </p:cNvSpPr>
          <p:nvPr>
            <p:ph type="body" idx="1"/>
          </p:nvPr>
        </p:nvSpPr>
        <p:spPr>
          <a:xfrm>
            <a:off x="3213848" y="3489722"/>
            <a:ext cx="5355081" cy="837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048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6" name="Google Shape;46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3847" y="2234762"/>
            <a:ext cx="5373512" cy="111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37"/>
          <p:cNvSpPr txBox="1"/>
          <p:nvPr/>
        </p:nvSpPr>
        <p:spPr>
          <a:xfrm>
            <a:off x="642167" y="610235"/>
            <a:ext cx="5493203" cy="86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Arial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Arial"/>
                <a:ea typeface="Arial"/>
                <a:cs typeface="Arial"/>
                <a:sym typeface="Arial"/>
              </a:rPr>
              <a:t>Click to add Title</a:t>
            </a:r>
            <a:endParaRPr sz="3600" b="0" i="0" u="none" strike="noStrike" cap="none">
              <a:solidFill>
                <a:srgbClr val="F533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37"/>
          <p:cNvSpPr/>
          <p:nvPr/>
        </p:nvSpPr>
        <p:spPr>
          <a:xfrm>
            <a:off x="11718595" y="3690308"/>
            <a:ext cx="870" cy="1071"/>
          </a:xfrm>
          <a:custGeom>
            <a:avLst/>
            <a:gdLst/>
            <a:ahLst/>
            <a:cxnLst/>
            <a:rect l="l" t="t" r="r" b="b"/>
            <a:pathLst>
              <a:path w="870" h="1071" extrusionOk="0">
                <a:moveTo>
                  <a:pt x="0" y="0"/>
                </a:moveTo>
                <a:lnTo>
                  <a:pt x="870" y="0"/>
                </a:lnTo>
                <a:lnTo>
                  <a:pt x="870" y="10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2731">
          <p15:clr>
            <a:srgbClr val="FBAE40"/>
          </p15:clr>
        </p15:guide>
        <p15:guide id="3" orient="horz" pos="2198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2 Line Title, Infographics and Caption">
  <p:cSld name="3_2 Line Title, Infographics and Caption"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8a01e16262_0_689"/>
          <p:cNvSpPr/>
          <p:nvPr/>
        </p:nvSpPr>
        <p:spPr>
          <a:xfrm>
            <a:off x="-1" y="600076"/>
            <a:ext cx="9144000" cy="45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g8a01e16262_0_689"/>
          <p:cNvSpPr/>
          <p:nvPr/>
        </p:nvSpPr>
        <p:spPr>
          <a:xfrm>
            <a:off x="-3" y="-20049"/>
            <a:ext cx="9144000" cy="5143500"/>
          </a:xfrm>
          <a:prstGeom prst="rect">
            <a:avLst/>
          </a:prstGeom>
          <a:blipFill rotWithShape="1">
            <a:blip r:embed="rId2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g8a01e16262_0_689"/>
          <p:cNvSpPr>
            <a:spLocks noGrp="1"/>
          </p:cNvSpPr>
          <p:nvPr>
            <p:ph type="pic" idx="2"/>
          </p:nvPr>
        </p:nvSpPr>
        <p:spPr>
          <a:xfrm>
            <a:off x="-2" y="-12112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6" name="Google Shape;676;g8a01e16262_0_689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7" name="Google Shape;677;g8a01e16262_0_68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g8a01e16262_0_68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679" name="Google Shape;679;g8a01e16262_0_689"/>
          <p:cNvSpPr txBox="1">
            <a:spLocks noGrp="1"/>
          </p:cNvSpPr>
          <p:nvPr>
            <p:ph type="body" idx="1"/>
          </p:nvPr>
        </p:nvSpPr>
        <p:spPr>
          <a:xfrm>
            <a:off x="3213848" y="3489722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048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680" name="Google Shape;680;g8a01e16262_0_6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3847" y="2234762"/>
            <a:ext cx="5373513" cy="111080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g8a01e16262_0_689"/>
          <p:cNvSpPr txBox="1"/>
          <p:nvPr/>
        </p:nvSpPr>
        <p:spPr>
          <a:xfrm>
            <a:off x="642167" y="610235"/>
            <a:ext cx="5493300" cy="8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Arial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Arial"/>
                <a:ea typeface="Arial"/>
                <a:cs typeface="Arial"/>
                <a:sym typeface="Arial"/>
              </a:rPr>
              <a:t>Click to add Title</a:t>
            </a:r>
            <a:endParaRPr sz="3600" b="0" i="0" u="none" strike="noStrike" cap="none">
              <a:solidFill>
                <a:srgbClr val="F533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g8a01e16262_0_689"/>
          <p:cNvSpPr/>
          <p:nvPr/>
        </p:nvSpPr>
        <p:spPr>
          <a:xfrm>
            <a:off x="11718595" y="3690308"/>
            <a:ext cx="870" cy="1071"/>
          </a:xfrm>
          <a:custGeom>
            <a:avLst/>
            <a:gdLst/>
            <a:ahLst/>
            <a:cxnLst/>
            <a:rect l="l" t="t" r="r" b="b"/>
            <a:pathLst>
              <a:path w="870" h="1071" extrusionOk="0">
                <a:moveTo>
                  <a:pt x="0" y="0"/>
                </a:moveTo>
                <a:lnTo>
                  <a:pt x="870" y="0"/>
                </a:lnTo>
                <a:lnTo>
                  <a:pt x="870" y="10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2731">
          <p15:clr>
            <a:srgbClr val="FBAE40"/>
          </p15:clr>
        </p15:guide>
        <p15:guide id="3" orient="horz" pos="2198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_Section Header">
  <p:cSld name="6_Section Header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8a01e16262_0_700"/>
          <p:cNvSpPr/>
          <p:nvPr/>
        </p:nvSpPr>
        <p:spPr>
          <a:xfrm>
            <a:off x="0" y="0"/>
            <a:ext cx="9144000" cy="30312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g8a01e16262_0_700"/>
          <p:cNvSpPr/>
          <p:nvPr/>
        </p:nvSpPr>
        <p:spPr>
          <a:xfrm>
            <a:off x="629841" y="2556933"/>
            <a:ext cx="7891800" cy="826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6" name="Google Shape;686;g8a01e16262_0_700"/>
          <p:cNvGrpSpPr/>
          <p:nvPr/>
        </p:nvGrpSpPr>
        <p:grpSpPr>
          <a:xfrm>
            <a:off x="994825" y="3020941"/>
            <a:ext cx="775092" cy="174782"/>
            <a:chOff x="1326382" y="4041646"/>
            <a:chExt cx="2597494" cy="653145"/>
          </a:xfrm>
        </p:grpSpPr>
        <p:sp>
          <p:nvSpPr>
            <p:cNvPr id="687" name="Google Shape;687;g8a01e16262_0_700"/>
            <p:cNvSpPr/>
            <p:nvPr/>
          </p:nvSpPr>
          <p:spPr>
            <a:xfrm>
              <a:off x="1326382" y="4041646"/>
              <a:ext cx="653100" cy="6531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g8a01e16262_0_700"/>
            <p:cNvSpPr/>
            <p:nvPr/>
          </p:nvSpPr>
          <p:spPr>
            <a:xfrm>
              <a:off x="1974500" y="4041646"/>
              <a:ext cx="653100" cy="6531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g8a01e16262_0_700"/>
            <p:cNvSpPr/>
            <p:nvPr/>
          </p:nvSpPr>
          <p:spPr>
            <a:xfrm>
              <a:off x="2622617" y="4041646"/>
              <a:ext cx="653100" cy="6531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g8a01e16262_0_700"/>
            <p:cNvSpPr/>
            <p:nvPr/>
          </p:nvSpPr>
          <p:spPr>
            <a:xfrm>
              <a:off x="3270737" y="4041646"/>
              <a:ext cx="653100" cy="6531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g8a01e16262_0_700"/>
            <p:cNvSpPr/>
            <p:nvPr/>
          </p:nvSpPr>
          <p:spPr>
            <a:xfrm>
              <a:off x="3597306" y="4041650"/>
              <a:ext cx="326570" cy="653141"/>
            </a:xfrm>
            <a:custGeom>
              <a:avLst/>
              <a:gdLst/>
              <a:ahLst/>
              <a:cxnLst/>
              <a:rect l="l" t="t" r="r" b="b"/>
              <a:pathLst>
                <a:path w="326570" h="653141" extrusionOk="0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2" name="Google Shape;692;g8a01e16262_0_700"/>
          <p:cNvSpPr txBox="1">
            <a:spLocks noGrp="1"/>
          </p:cNvSpPr>
          <p:nvPr>
            <p:ph type="body" idx="1"/>
          </p:nvPr>
        </p:nvSpPr>
        <p:spPr>
          <a:xfrm>
            <a:off x="1029406" y="2721203"/>
            <a:ext cx="846600" cy="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3" name="Google Shape;693;g8a01e16262_0_700"/>
          <p:cNvSpPr txBox="1">
            <a:spLocks noGrp="1"/>
          </p:cNvSpPr>
          <p:nvPr>
            <p:ph type="body" idx="2"/>
          </p:nvPr>
        </p:nvSpPr>
        <p:spPr>
          <a:xfrm>
            <a:off x="1921844" y="3016014"/>
            <a:ext cx="946500" cy="1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4" name="Google Shape;694;g8a01e16262_0_700"/>
          <p:cNvSpPr txBox="1">
            <a:spLocks noGrp="1"/>
          </p:cNvSpPr>
          <p:nvPr>
            <p:ph type="body" idx="3"/>
          </p:nvPr>
        </p:nvSpPr>
        <p:spPr>
          <a:xfrm>
            <a:off x="2868429" y="3714682"/>
            <a:ext cx="24717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5" name="Google Shape;695;g8a01e16262_0_700"/>
          <p:cNvSpPr txBox="1">
            <a:spLocks noGrp="1"/>
          </p:cNvSpPr>
          <p:nvPr>
            <p:ph type="dt" idx="10"/>
          </p:nvPr>
        </p:nvSpPr>
        <p:spPr>
          <a:xfrm>
            <a:off x="63674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g8a01e16262_0_700"/>
          <p:cNvSpPr txBox="1">
            <a:spLocks noGrp="1"/>
          </p:cNvSpPr>
          <p:nvPr>
            <p:ph type="sldNum" idx="12"/>
          </p:nvPr>
        </p:nvSpPr>
        <p:spPr>
          <a:xfrm>
            <a:off x="646604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697" name="Google Shape;697;g8a01e16262_0_7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g8a01e16262_0_700"/>
          <p:cNvSpPr/>
          <p:nvPr/>
        </p:nvSpPr>
        <p:spPr>
          <a:xfrm>
            <a:off x="0" y="0"/>
            <a:ext cx="9144000" cy="30312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g8a01e16262_0_700"/>
          <p:cNvSpPr/>
          <p:nvPr/>
        </p:nvSpPr>
        <p:spPr>
          <a:xfrm>
            <a:off x="629841" y="2535239"/>
            <a:ext cx="7939200" cy="848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0" name="Google Shape;700;g8a01e16262_0_700"/>
          <p:cNvGrpSpPr/>
          <p:nvPr/>
        </p:nvGrpSpPr>
        <p:grpSpPr>
          <a:xfrm>
            <a:off x="923702" y="3020941"/>
            <a:ext cx="775092" cy="174782"/>
            <a:chOff x="1326382" y="4041646"/>
            <a:chExt cx="2597494" cy="653145"/>
          </a:xfrm>
        </p:grpSpPr>
        <p:sp>
          <p:nvSpPr>
            <p:cNvPr id="701" name="Google Shape;701;g8a01e16262_0_700"/>
            <p:cNvSpPr/>
            <p:nvPr/>
          </p:nvSpPr>
          <p:spPr>
            <a:xfrm>
              <a:off x="1326382" y="4041646"/>
              <a:ext cx="653100" cy="6531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g8a01e16262_0_700"/>
            <p:cNvSpPr/>
            <p:nvPr/>
          </p:nvSpPr>
          <p:spPr>
            <a:xfrm>
              <a:off x="1974500" y="4041646"/>
              <a:ext cx="653100" cy="6531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g8a01e16262_0_700"/>
            <p:cNvSpPr/>
            <p:nvPr/>
          </p:nvSpPr>
          <p:spPr>
            <a:xfrm>
              <a:off x="2622617" y="4041646"/>
              <a:ext cx="653100" cy="6531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g8a01e16262_0_700"/>
            <p:cNvSpPr/>
            <p:nvPr/>
          </p:nvSpPr>
          <p:spPr>
            <a:xfrm>
              <a:off x="3270737" y="4041646"/>
              <a:ext cx="653100" cy="6531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g8a01e16262_0_700"/>
            <p:cNvSpPr/>
            <p:nvPr/>
          </p:nvSpPr>
          <p:spPr>
            <a:xfrm>
              <a:off x="3597306" y="4041650"/>
              <a:ext cx="326570" cy="653141"/>
            </a:xfrm>
            <a:custGeom>
              <a:avLst/>
              <a:gdLst/>
              <a:ahLst/>
              <a:cxnLst/>
              <a:rect l="l" t="t" r="r" b="b"/>
              <a:pathLst>
                <a:path w="326570" h="653141" extrusionOk="0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6" name="Google Shape;706;g8a01e16262_0_700"/>
          <p:cNvSpPr txBox="1">
            <a:spLocks noGrp="1"/>
          </p:cNvSpPr>
          <p:nvPr>
            <p:ph type="body" idx="4"/>
          </p:nvPr>
        </p:nvSpPr>
        <p:spPr>
          <a:xfrm>
            <a:off x="958283" y="2721203"/>
            <a:ext cx="846600" cy="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7" name="Google Shape;707;g8a01e16262_0_700"/>
          <p:cNvSpPr txBox="1">
            <a:spLocks noGrp="1"/>
          </p:cNvSpPr>
          <p:nvPr>
            <p:ph type="body" idx="5"/>
          </p:nvPr>
        </p:nvSpPr>
        <p:spPr>
          <a:xfrm>
            <a:off x="1850721" y="3016014"/>
            <a:ext cx="946500" cy="1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8" name="Google Shape;708;g8a01e16262_0_700"/>
          <p:cNvSpPr txBox="1">
            <a:spLocks noGrp="1"/>
          </p:cNvSpPr>
          <p:nvPr>
            <p:ph type="title"/>
          </p:nvPr>
        </p:nvSpPr>
        <p:spPr>
          <a:xfrm>
            <a:off x="630238" y="600075"/>
            <a:ext cx="62469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09" name="Google Shape;709;g8a01e16262_0_7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2210">
          <p15:clr>
            <a:srgbClr val="FBAE40"/>
          </p15:clr>
        </p15:guide>
        <p15:guide id="3" orient="horz" pos="2130">
          <p15:clr>
            <a:srgbClr val="FBAE40"/>
          </p15:clr>
        </p15:guide>
        <p15:guide id="4" orient="horz" pos="1597">
          <p15:clr>
            <a:srgbClr val="FBAE40"/>
          </p15:clr>
        </p15:guide>
        <p15:guide id="5" orient="horz" pos="2641">
          <p15:clr>
            <a:srgbClr val="FBAE40"/>
          </p15:clr>
        </p15:guide>
        <p15:guide id="6" pos="1134">
          <p15:clr>
            <a:srgbClr val="FBAE40"/>
          </p15:clr>
        </p15:guide>
        <p15:guide id="7" pos="4332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Imeline Infographic">
  <p:cSld name="1_Title and TImeline Infographic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8a01e16262_0_7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712" name="Google Shape;712;g8a01e16262_0_7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713" name="Google Shape;713;g8a01e16262_0_7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632499" y="2973622"/>
            <a:ext cx="7691175" cy="667936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g8a01e16262_0_727"/>
          <p:cNvSpPr txBox="1">
            <a:spLocks noGrp="1"/>
          </p:cNvSpPr>
          <p:nvPr>
            <p:ph type="body" idx="1"/>
          </p:nvPr>
        </p:nvSpPr>
        <p:spPr>
          <a:xfrm>
            <a:off x="991750" y="1746401"/>
            <a:ext cx="740400" cy="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5" name="Google Shape;715;g8a01e16262_0_727"/>
          <p:cNvSpPr txBox="1">
            <a:spLocks noGrp="1"/>
          </p:cNvSpPr>
          <p:nvPr>
            <p:ph type="body" idx="2"/>
          </p:nvPr>
        </p:nvSpPr>
        <p:spPr>
          <a:xfrm>
            <a:off x="991750" y="2056441"/>
            <a:ext cx="1324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6" name="Google Shape;716;g8a01e16262_0_727"/>
          <p:cNvSpPr txBox="1">
            <a:spLocks noGrp="1"/>
          </p:cNvSpPr>
          <p:nvPr>
            <p:ph type="body" idx="3"/>
          </p:nvPr>
        </p:nvSpPr>
        <p:spPr>
          <a:xfrm>
            <a:off x="991750" y="2281691"/>
            <a:ext cx="11496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7" name="Google Shape;717;g8a01e16262_0_727"/>
          <p:cNvSpPr txBox="1">
            <a:spLocks noGrp="1"/>
          </p:cNvSpPr>
          <p:nvPr>
            <p:ph type="body" idx="4"/>
          </p:nvPr>
        </p:nvSpPr>
        <p:spPr>
          <a:xfrm>
            <a:off x="2440487" y="1746401"/>
            <a:ext cx="740400" cy="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8" name="Google Shape;718;g8a01e16262_0_727"/>
          <p:cNvSpPr txBox="1">
            <a:spLocks noGrp="1"/>
          </p:cNvSpPr>
          <p:nvPr>
            <p:ph type="body" idx="5"/>
          </p:nvPr>
        </p:nvSpPr>
        <p:spPr>
          <a:xfrm>
            <a:off x="2440487" y="2056441"/>
            <a:ext cx="1324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9" name="Google Shape;719;g8a01e16262_0_727"/>
          <p:cNvSpPr txBox="1">
            <a:spLocks noGrp="1"/>
          </p:cNvSpPr>
          <p:nvPr>
            <p:ph type="body" idx="6"/>
          </p:nvPr>
        </p:nvSpPr>
        <p:spPr>
          <a:xfrm>
            <a:off x="2440487" y="2281691"/>
            <a:ext cx="11496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0" name="Google Shape;720;g8a01e16262_0_727"/>
          <p:cNvSpPr txBox="1">
            <a:spLocks noGrp="1"/>
          </p:cNvSpPr>
          <p:nvPr>
            <p:ph type="body" idx="7"/>
          </p:nvPr>
        </p:nvSpPr>
        <p:spPr>
          <a:xfrm>
            <a:off x="3892297" y="1746401"/>
            <a:ext cx="740400" cy="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1" name="Google Shape;721;g8a01e16262_0_727"/>
          <p:cNvSpPr txBox="1">
            <a:spLocks noGrp="1"/>
          </p:cNvSpPr>
          <p:nvPr>
            <p:ph type="body" idx="8"/>
          </p:nvPr>
        </p:nvSpPr>
        <p:spPr>
          <a:xfrm>
            <a:off x="3892297" y="2056441"/>
            <a:ext cx="1324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2" name="Google Shape;722;g8a01e16262_0_727"/>
          <p:cNvSpPr txBox="1">
            <a:spLocks noGrp="1"/>
          </p:cNvSpPr>
          <p:nvPr>
            <p:ph type="body" idx="9"/>
          </p:nvPr>
        </p:nvSpPr>
        <p:spPr>
          <a:xfrm>
            <a:off x="3892297" y="2281691"/>
            <a:ext cx="11496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3" name="Google Shape;723;g8a01e16262_0_727"/>
          <p:cNvSpPr txBox="1">
            <a:spLocks noGrp="1"/>
          </p:cNvSpPr>
          <p:nvPr>
            <p:ph type="body" idx="13"/>
          </p:nvPr>
        </p:nvSpPr>
        <p:spPr>
          <a:xfrm>
            <a:off x="5326899" y="1746401"/>
            <a:ext cx="740400" cy="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4" name="Google Shape;724;g8a01e16262_0_727"/>
          <p:cNvSpPr txBox="1">
            <a:spLocks noGrp="1"/>
          </p:cNvSpPr>
          <p:nvPr>
            <p:ph type="body" idx="14"/>
          </p:nvPr>
        </p:nvSpPr>
        <p:spPr>
          <a:xfrm>
            <a:off x="5326899" y="2056441"/>
            <a:ext cx="1324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5" name="Google Shape;725;g8a01e16262_0_727"/>
          <p:cNvSpPr txBox="1">
            <a:spLocks noGrp="1"/>
          </p:cNvSpPr>
          <p:nvPr>
            <p:ph type="body" idx="15"/>
          </p:nvPr>
        </p:nvSpPr>
        <p:spPr>
          <a:xfrm>
            <a:off x="5326899" y="2281691"/>
            <a:ext cx="11496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6" name="Google Shape;726;g8a01e16262_0_727"/>
          <p:cNvSpPr txBox="1">
            <a:spLocks noGrp="1"/>
          </p:cNvSpPr>
          <p:nvPr>
            <p:ph type="body" idx="16"/>
          </p:nvPr>
        </p:nvSpPr>
        <p:spPr>
          <a:xfrm>
            <a:off x="6735161" y="1746401"/>
            <a:ext cx="740400" cy="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7" name="Google Shape;727;g8a01e16262_0_727"/>
          <p:cNvSpPr txBox="1">
            <a:spLocks noGrp="1"/>
          </p:cNvSpPr>
          <p:nvPr>
            <p:ph type="body" idx="17"/>
          </p:nvPr>
        </p:nvSpPr>
        <p:spPr>
          <a:xfrm>
            <a:off x="6735161" y="2056441"/>
            <a:ext cx="1324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8" name="Google Shape;728;g8a01e16262_0_727"/>
          <p:cNvSpPr txBox="1">
            <a:spLocks noGrp="1"/>
          </p:cNvSpPr>
          <p:nvPr>
            <p:ph type="body" idx="18"/>
          </p:nvPr>
        </p:nvSpPr>
        <p:spPr>
          <a:xfrm>
            <a:off x="6735161" y="2281691"/>
            <a:ext cx="11496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9" name="Google Shape;729;g8a01e16262_0_727"/>
          <p:cNvSpPr txBox="1">
            <a:spLocks noGrp="1"/>
          </p:cNvSpPr>
          <p:nvPr>
            <p:ph type="body" idx="19"/>
          </p:nvPr>
        </p:nvSpPr>
        <p:spPr>
          <a:xfrm>
            <a:off x="904066" y="3531649"/>
            <a:ext cx="13248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0" name="Google Shape;730;g8a01e16262_0_727"/>
          <p:cNvSpPr txBox="1">
            <a:spLocks noGrp="1"/>
          </p:cNvSpPr>
          <p:nvPr>
            <p:ph type="body" idx="20"/>
          </p:nvPr>
        </p:nvSpPr>
        <p:spPr>
          <a:xfrm>
            <a:off x="2352802" y="3531649"/>
            <a:ext cx="13530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1" name="Google Shape;731;g8a01e16262_0_727"/>
          <p:cNvSpPr txBox="1">
            <a:spLocks noGrp="1"/>
          </p:cNvSpPr>
          <p:nvPr>
            <p:ph type="body" idx="21"/>
          </p:nvPr>
        </p:nvSpPr>
        <p:spPr>
          <a:xfrm>
            <a:off x="3829621" y="3531648"/>
            <a:ext cx="13530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2" name="Google Shape;732;g8a01e16262_0_727"/>
          <p:cNvSpPr txBox="1">
            <a:spLocks noGrp="1"/>
          </p:cNvSpPr>
          <p:nvPr>
            <p:ph type="body" idx="22"/>
          </p:nvPr>
        </p:nvSpPr>
        <p:spPr>
          <a:xfrm>
            <a:off x="5306440" y="3531648"/>
            <a:ext cx="13248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3" name="Google Shape;733;g8a01e16262_0_727"/>
          <p:cNvSpPr txBox="1">
            <a:spLocks noGrp="1"/>
          </p:cNvSpPr>
          <p:nvPr>
            <p:ph type="body" idx="23"/>
          </p:nvPr>
        </p:nvSpPr>
        <p:spPr>
          <a:xfrm>
            <a:off x="6755176" y="3531647"/>
            <a:ext cx="13530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734" name="Google Shape;734;g8a01e16262_0_7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632499" y="2973622"/>
            <a:ext cx="7691175" cy="667936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g8a01e16262_0_727"/>
          <p:cNvSpPr/>
          <p:nvPr/>
        </p:nvSpPr>
        <p:spPr>
          <a:xfrm>
            <a:off x="0" y="0"/>
            <a:ext cx="9144000" cy="6369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g8a01e16262_0_727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37" name="Google Shape;737;g8a01e16262_0_7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oughnut Chart">
  <p:cSld name="1_Title and Doughnut Chart"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8a01e16262_0_75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g8a01e16262_0_75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741" name="Google Shape;741;g8a01e16262_0_755"/>
          <p:cNvSpPr/>
          <p:nvPr/>
        </p:nvSpPr>
        <p:spPr>
          <a:xfrm>
            <a:off x="0" y="0"/>
            <a:ext cx="9144000" cy="6369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g8a01e16262_0_755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43" name="Google Shape;743;g8a01e16262_0_7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ne Chart">
  <p:cSld name="1_Title and Line Chart"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8a01e16262_0_76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g8a01e16262_0_76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747" name="Google Shape;747;g8a01e16262_0_761"/>
          <p:cNvSpPr/>
          <p:nvPr/>
        </p:nvSpPr>
        <p:spPr>
          <a:xfrm>
            <a:off x="3170379" y="4105875"/>
            <a:ext cx="1512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8" name="Google Shape;748;g8a01e16262_0_7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6215" y="3284258"/>
            <a:ext cx="1319792" cy="42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g8a01e16262_0_7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9469" y="3232411"/>
            <a:ext cx="1333751" cy="431988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g8a01e16262_0_761"/>
          <p:cNvSpPr txBox="1">
            <a:spLocks noGrp="1"/>
          </p:cNvSpPr>
          <p:nvPr>
            <p:ph type="body" idx="1"/>
          </p:nvPr>
        </p:nvSpPr>
        <p:spPr>
          <a:xfrm>
            <a:off x="630238" y="1600199"/>
            <a:ext cx="3182100" cy="30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182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1" name="Google Shape;751;g8a01e16262_0_761"/>
          <p:cNvSpPr txBox="1">
            <a:spLocks noGrp="1"/>
          </p:cNvSpPr>
          <p:nvPr>
            <p:ph type="body" idx="2"/>
          </p:nvPr>
        </p:nvSpPr>
        <p:spPr>
          <a:xfrm>
            <a:off x="5306779" y="3059187"/>
            <a:ext cx="6717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2" name="Google Shape;752;g8a01e16262_0_761"/>
          <p:cNvSpPr txBox="1">
            <a:spLocks noGrp="1"/>
          </p:cNvSpPr>
          <p:nvPr>
            <p:ph type="body" idx="3"/>
          </p:nvPr>
        </p:nvSpPr>
        <p:spPr>
          <a:xfrm>
            <a:off x="6894111" y="3052728"/>
            <a:ext cx="67170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3" name="Google Shape;753;g8a01e16262_0_761"/>
          <p:cNvSpPr txBox="1">
            <a:spLocks noGrp="1"/>
          </p:cNvSpPr>
          <p:nvPr>
            <p:ph type="body" idx="4"/>
          </p:nvPr>
        </p:nvSpPr>
        <p:spPr>
          <a:xfrm>
            <a:off x="5306778" y="3559464"/>
            <a:ext cx="10779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4" name="Google Shape;754;g8a01e16262_0_761"/>
          <p:cNvSpPr txBox="1">
            <a:spLocks noGrp="1"/>
          </p:cNvSpPr>
          <p:nvPr>
            <p:ph type="body" idx="5"/>
          </p:nvPr>
        </p:nvSpPr>
        <p:spPr>
          <a:xfrm>
            <a:off x="5299344" y="3813792"/>
            <a:ext cx="1077900" cy="7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5" name="Google Shape;755;g8a01e16262_0_761"/>
          <p:cNvSpPr txBox="1">
            <a:spLocks noGrp="1"/>
          </p:cNvSpPr>
          <p:nvPr>
            <p:ph type="body" idx="6"/>
          </p:nvPr>
        </p:nvSpPr>
        <p:spPr>
          <a:xfrm>
            <a:off x="6890089" y="3559464"/>
            <a:ext cx="10779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6" name="Google Shape;756;g8a01e16262_0_761"/>
          <p:cNvSpPr txBox="1">
            <a:spLocks noGrp="1"/>
          </p:cNvSpPr>
          <p:nvPr>
            <p:ph type="body" idx="7"/>
          </p:nvPr>
        </p:nvSpPr>
        <p:spPr>
          <a:xfrm>
            <a:off x="6882655" y="3813792"/>
            <a:ext cx="1077900" cy="7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7" name="Google Shape;757;g8a01e16262_0_761"/>
          <p:cNvSpPr>
            <a:spLocks noGrp="1"/>
          </p:cNvSpPr>
          <p:nvPr>
            <p:ph type="chart" idx="8"/>
          </p:nvPr>
        </p:nvSpPr>
        <p:spPr>
          <a:xfrm>
            <a:off x="5295900" y="1600200"/>
            <a:ext cx="32259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8" name="Google Shape;758;g8a01e16262_0_761"/>
          <p:cNvSpPr/>
          <p:nvPr/>
        </p:nvSpPr>
        <p:spPr>
          <a:xfrm>
            <a:off x="3170379" y="4105875"/>
            <a:ext cx="1512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9" name="Google Shape;759;g8a01e16262_0_7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6215" y="3284258"/>
            <a:ext cx="1319792" cy="42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g8a01e16262_0_7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9469" y="3232411"/>
            <a:ext cx="1333751" cy="431988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g8a01e16262_0_761"/>
          <p:cNvSpPr/>
          <p:nvPr/>
        </p:nvSpPr>
        <p:spPr>
          <a:xfrm>
            <a:off x="0" y="0"/>
            <a:ext cx="9144000" cy="6369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g8a01e16262_0_761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63" name="Google Shape;763;g8a01e16262_0_7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orient="horz" pos="1008">
          <p15:clr>
            <a:srgbClr val="FBAE40"/>
          </p15:clr>
        </p15:guide>
        <p15:guide id="3" orient="horz" pos="2754">
          <p15:clr>
            <a:srgbClr val="FBAE40"/>
          </p15:clr>
        </p15:guide>
        <p15:guide id="4" pos="240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oughnut Chart 2">
  <p:cSld name="1_Title and Doughnut Chart 2"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8a01e16262_0_78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g8a01e16262_0_78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767" name="Google Shape;767;g8a01e16262_0_7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0619" y="1967641"/>
            <a:ext cx="2754306" cy="140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g8a01e16262_0_7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659" y="1705476"/>
            <a:ext cx="4222864" cy="216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g8a01e16262_0_7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42547" y="1697092"/>
            <a:ext cx="4222864" cy="2160240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g8a01e16262_0_781"/>
          <p:cNvSpPr txBox="1">
            <a:spLocks noGrp="1"/>
          </p:cNvSpPr>
          <p:nvPr>
            <p:ph type="body" idx="1"/>
          </p:nvPr>
        </p:nvSpPr>
        <p:spPr>
          <a:xfrm>
            <a:off x="2286696" y="2571750"/>
            <a:ext cx="13248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1" name="Google Shape;771;g8a01e16262_0_781"/>
          <p:cNvSpPr txBox="1">
            <a:spLocks noGrp="1"/>
          </p:cNvSpPr>
          <p:nvPr>
            <p:ph type="body" idx="2"/>
          </p:nvPr>
        </p:nvSpPr>
        <p:spPr>
          <a:xfrm>
            <a:off x="2286696" y="2939370"/>
            <a:ext cx="13248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2" name="Google Shape;772;g8a01e16262_0_781"/>
          <p:cNvSpPr txBox="1">
            <a:spLocks noGrp="1"/>
          </p:cNvSpPr>
          <p:nvPr>
            <p:ph type="body" idx="3"/>
          </p:nvPr>
        </p:nvSpPr>
        <p:spPr>
          <a:xfrm>
            <a:off x="4973335" y="2571750"/>
            <a:ext cx="13248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3" name="Google Shape;773;g8a01e16262_0_781"/>
          <p:cNvSpPr txBox="1">
            <a:spLocks noGrp="1"/>
          </p:cNvSpPr>
          <p:nvPr>
            <p:ph type="body" idx="4"/>
          </p:nvPr>
        </p:nvSpPr>
        <p:spPr>
          <a:xfrm>
            <a:off x="4973335" y="2939370"/>
            <a:ext cx="13248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774" name="Google Shape;774;g8a01e16262_0_7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0619" y="1967641"/>
            <a:ext cx="2754306" cy="140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g8a01e16262_0_7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659" y="1705476"/>
            <a:ext cx="4222864" cy="216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g8a01e16262_0_7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42547" y="1697092"/>
            <a:ext cx="4222864" cy="2160240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g8a01e16262_0_781"/>
          <p:cNvSpPr/>
          <p:nvPr/>
        </p:nvSpPr>
        <p:spPr>
          <a:xfrm>
            <a:off x="0" y="0"/>
            <a:ext cx="9144000" cy="6369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g8a01e16262_0_781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79" name="Google Shape;779;g8a01e16262_0_78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hic">
  <p:cSld name="1_Title and Infograhic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8a01e16262_0_79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g8a01e16262_0_79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783" name="Google Shape;783;g8a01e16262_0_7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4602" y="2566307"/>
            <a:ext cx="2538282" cy="129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g8a01e16262_0_7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760" y="1581506"/>
            <a:ext cx="7431155" cy="2999208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g8a01e16262_0_797"/>
          <p:cNvSpPr txBox="1">
            <a:spLocks noGrp="1"/>
          </p:cNvSpPr>
          <p:nvPr>
            <p:ph type="body" idx="1"/>
          </p:nvPr>
        </p:nvSpPr>
        <p:spPr>
          <a:xfrm>
            <a:off x="1263041" y="2104600"/>
            <a:ext cx="8304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6" name="Google Shape;786;g8a01e16262_0_797"/>
          <p:cNvSpPr txBox="1">
            <a:spLocks noGrp="1"/>
          </p:cNvSpPr>
          <p:nvPr>
            <p:ph type="body" idx="2"/>
          </p:nvPr>
        </p:nvSpPr>
        <p:spPr>
          <a:xfrm>
            <a:off x="2470356" y="3778988"/>
            <a:ext cx="7842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7" name="Google Shape;787;g8a01e16262_0_797"/>
          <p:cNvSpPr txBox="1">
            <a:spLocks noGrp="1"/>
          </p:cNvSpPr>
          <p:nvPr>
            <p:ph type="body" idx="3"/>
          </p:nvPr>
        </p:nvSpPr>
        <p:spPr>
          <a:xfrm>
            <a:off x="3530790" y="2108961"/>
            <a:ext cx="824400" cy="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8" name="Google Shape;788;g8a01e16262_0_797"/>
          <p:cNvSpPr txBox="1">
            <a:spLocks noGrp="1"/>
          </p:cNvSpPr>
          <p:nvPr>
            <p:ph type="body" idx="4"/>
          </p:nvPr>
        </p:nvSpPr>
        <p:spPr>
          <a:xfrm>
            <a:off x="4729642" y="3771033"/>
            <a:ext cx="7455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9" name="Google Shape;789;g8a01e16262_0_797"/>
          <p:cNvSpPr txBox="1">
            <a:spLocks noGrp="1"/>
          </p:cNvSpPr>
          <p:nvPr>
            <p:ph type="body" idx="5"/>
          </p:nvPr>
        </p:nvSpPr>
        <p:spPr>
          <a:xfrm>
            <a:off x="5904099" y="2107682"/>
            <a:ext cx="7587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0" name="Google Shape;790;g8a01e16262_0_797"/>
          <p:cNvSpPr txBox="1">
            <a:spLocks noGrp="1"/>
          </p:cNvSpPr>
          <p:nvPr>
            <p:ph type="body" idx="6"/>
          </p:nvPr>
        </p:nvSpPr>
        <p:spPr>
          <a:xfrm>
            <a:off x="7023857" y="3762859"/>
            <a:ext cx="7842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1" name="Google Shape;791;g8a01e16262_0_797"/>
          <p:cNvSpPr txBox="1">
            <a:spLocks noGrp="1"/>
          </p:cNvSpPr>
          <p:nvPr>
            <p:ph type="body" idx="7"/>
          </p:nvPr>
        </p:nvSpPr>
        <p:spPr>
          <a:xfrm>
            <a:off x="2156171" y="1257995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2" name="Google Shape;792;g8a01e16262_0_797"/>
          <p:cNvSpPr txBox="1">
            <a:spLocks noGrp="1"/>
          </p:cNvSpPr>
          <p:nvPr>
            <p:ph type="body" idx="8"/>
          </p:nvPr>
        </p:nvSpPr>
        <p:spPr>
          <a:xfrm>
            <a:off x="2156171" y="1523662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3" name="Google Shape;793;g8a01e16262_0_797"/>
          <p:cNvSpPr txBox="1">
            <a:spLocks noGrp="1"/>
          </p:cNvSpPr>
          <p:nvPr>
            <p:ph type="body" idx="9"/>
          </p:nvPr>
        </p:nvSpPr>
        <p:spPr>
          <a:xfrm>
            <a:off x="4513908" y="1257995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4" name="Google Shape;794;g8a01e16262_0_797"/>
          <p:cNvSpPr txBox="1">
            <a:spLocks noGrp="1"/>
          </p:cNvSpPr>
          <p:nvPr>
            <p:ph type="body" idx="13"/>
          </p:nvPr>
        </p:nvSpPr>
        <p:spPr>
          <a:xfrm>
            <a:off x="4513908" y="1523662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5" name="Google Shape;795;g8a01e16262_0_797"/>
          <p:cNvSpPr txBox="1">
            <a:spLocks noGrp="1"/>
          </p:cNvSpPr>
          <p:nvPr>
            <p:ph type="body" idx="14"/>
          </p:nvPr>
        </p:nvSpPr>
        <p:spPr>
          <a:xfrm>
            <a:off x="6720777" y="1257995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6" name="Google Shape;796;g8a01e16262_0_797"/>
          <p:cNvSpPr txBox="1">
            <a:spLocks noGrp="1"/>
          </p:cNvSpPr>
          <p:nvPr>
            <p:ph type="body" idx="15"/>
          </p:nvPr>
        </p:nvSpPr>
        <p:spPr>
          <a:xfrm>
            <a:off x="6720777" y="1523662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7" name="Google Shape;797;g8a01e16262_0_797"/>
          <p:cNvSpPr txBox="1">
            <a:spLocks noGrp="1"/>
          </p:cNvSpPr>
          <p:nvPr>
            <p:ph type="body" idx="16"/>
          </p:nvPr>
        </p:nvSpPr>
        <p:spPr>
          <a:xfrm>
            <a:off x="995265" y="3791876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8" name="Google Shape;798;g8a01e16262_0_797"/>
          <p:cNvSpPr txBox="1">
            <a:spLocks noGrp="1"/>
          </p:cNvSpPr>
          <p:nvPr>
            <p:ph type="body" idx="17"/>
          </p:nvPr>
        </p:nvSpPr>
        <p:spPr>
          <a:xfrm>
            <a:off x="995265" y="4057543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9" name="Google Shape;799;g8a01e16262_0_797"/>
          <p:cNvSpPr txBox="1">
            <a:spLocks noGrp="1"/>
          </p:cNvSpPr>
          <p:nvPr>
            <p:ph type="body" idx="18"/>
          </p:nvPr>
        </p:nvSpPr>
        <p:spPr>
          <a:xfrm>
            <a:off x="3326285" y="3779691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0" name="Google Shape;800;g8a01e16262_0_797"/>
          <p:cNvSpPr txBox="1">
            <a:spLocks noGrp="1"/>
          </p:cNvSpPr>
          <p:nvPr>
            <p:ph type="body" idx="19"/>
          </p:nvPr>
        </p:nvSpPr>
        <p:spPr>
          <a:xfrm>
            <a:off x="3326285" y="4045358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1" name="Google Shape;801;g8a01e16262_0_797"/>
          <p:cNvSpPr txBox="1">
            <a:spLocks noGrp="1"/>
          </p:cNvSpPr>
          <p:nvPr>
            <p:ph type="body" idx="20"/>
          </p:nvPr>
        </p:nvSpPr>
        <p:spPr>
          <a:xfrm>
            <a:off x="5599996" y="3758972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2" name="Google Shape;802;g8a01e16262_0_797"/>
          <p:cNvSpPr txBox="1">
            <a:spLocks noGrp="1"/>
          </p:cNvSpPr>
          <p:nvPr>
            <p:ph type="body" idx="21"/>
          </p:nvPr>
        </p:nvSpPr>
        <p:spPr>
          <a:xfrm>
            <a:off x="5599996" y="4024639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03" name="Google Shape;803;g8a01e16262_0_7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4602" y="2566307"/>
            <a:ext cx="2538282" cy="129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g8a01e16262_0_7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760" y="1581506"/>
            <a:ext cx="7431155" cy="2999208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g8a01e16262_0_797"/>
          <p:cNvSpPr/>
          <p:nvPr/>
        </p:nvSpPr>
        <p:spPr>
          <a:xfrm>
            <a:off x="0" y="0"/>
            <a:ext cx="9144000" cy="6369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Google Shape;806;g8a01e16262_0_797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07" name="Google Shape;807;g8a01e16262_0_7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phic 2">
  <p:cSld name="1_Title and Infographic 2"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8a01e16262_0_8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810" name="Google Shape;810;g8a01e16262_0_8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811" name="Google Shape;811;g8a01e16262_0_825" descr="C:\Users\diyajoseph\Desktop\New folder (3)\Infographics-01-0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49184" y="1331625"/>
            <a:ext cx="3644856" cy="3644859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g8a01e16262_0_825"/>
          <p:cNvSpPr txBox="1">
            <a:spLocks noGrp="1"/>
          </p:cNvSpPr>
          <p:nvPr>
            <p:ph type="body" idx="1"/>
          </p:nvPr>
        </p:nvSpPr>
        <p:spPr>
          <a:xfrm>
            <a:off x="630238" y="1347788"/>
            <a:ext cx="3182100" cy="27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182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3" name="Google Shape;813;g8a01e16262_0_825"/>
          <p:cNvSpPr txBox="1">
            <a:spLocks noGrp="1"/>
          </p:cNvSpPr>
          <p:nvPr>
            <p:ph type="body" idx="2"/>
          </p:nvPr>
        </p:nvSpPr>
        <p:spPr>
          <a:xfrm>
            <a:off x="6433953" y="1722104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4" name="Google Shape;814;g8a01e16262_0_825"/>
          <p:cNvSpPr txBox="1">
            <a:spLocks noGrp="1"/>
          </p:cNvSpPr>
          <p:nvPr>
            <p:ph type="body" idx="3"/>
          </p:nvPr>
        </p:nvSpPr>
        <p:spPr>
          <a:xfrm>
            <a:off x="6433953" y="1987771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5" name="Google Shape;815;g8a01e16262_0_825"/>
          <p:cNvSpPr txBox="1">
            <a:spLocks noGrp="1"/>
          </p:cNvSpPr>
          <p:nvPr>
            <p:ph type="body" idx="4"/>
          </p:nvPr>
        </p:nvSpPr>
        <p:spPr>
          <a:xfrm>
            <a:off x="4628562" y="3026158"/>
            <a:ext cx="11829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6" name="Google Shape;816;g8a01e16262_0_825"/>
          <p:cNvSpPr txBox="1">
            <a:spLocks noGrp="1"/>
          </p:cNvSpPr>
          <p:nvPr>
            <p:ph type="body" idx="5"/>
          </p:nvPr>
        </p:nvSpPr>
        <p:spPr>
          <a:xfrm>
            <a:off x="7003447" y="2783735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7" name="Google Shape;817;g8a01e16262_0_825"/>
          <p:cNvSpPr txBox="1">
            <a:spLocks noGrp="1"/>
          </p:cNvSpPr>
          <p:nvPr>
            <p:ph type="body" idx="6"/>
          </p:nvPr>
        </p:nvSpPr>
        <p:spPr>
          <a:xfrm>
            <a:off x="7009593" y="3303767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8" name="Google Shape;818;g8a01e16262_0_825"/>
          <p:cNvSpPr txBox="1">
            <a:spLocks noGrp="1"/>
          </p:cNvSpPr>
          <p:nvPr>
            <p:ph type="body" idx="7"/>
          </p:nvPr>
        </p:nvSpPr>
        <p:spPr>
          <a:xfrm>
            <a:off x="7009593" y="3569434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9" name="Google Shape;819;g8a01e16262_0_825"/>
          <p:cNvSpPr txBox="1">
            <a:spLocks noGrp="1"/>
          </p:cNvSpPr>
          <p:nvPr>
            <p:ph type="body" idx="8"/>
          </p:nvPr>
        </p:nvSpPr>
        <p:spPr>
          <a:xfrm>
            <a:off x="6433953" y="4034311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0" name="Google Shape;820;g8a01e16262_0_825"/>
          <p:cNvSpPr txBox="1">
            <a:spLocks noGrp="1"/>
          </p:cNvSpPr>
          <p:nvPr>
            <p:ph type="body" idx="9"/>
          </p:nvPr>
        </p:nvSpPr>
        <p:spPr>
          <a:xfrm>
            <a:off x="6433953" y="4299978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1" name="Google Shape;821;g8a01e16262_0_825"/>
          <p:cNvSpPr txBox="1">
            <a:spLocks noGrp="1"/>
          </p:cNvSpPr>
          <p:nvPr>
            <p:ph type="body" idx="13"/>
          </p:nvPr>
        </p:nvSpPr>
        <p:spPr>
          <a:xfrm>
            <a:off x="7001132" y="2524953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2" name="Google Shape;822;g8a01e16262_0_825"/>
          <p:cNvSpPr/>
          <p:nvPr/>
        </p:nvSpPr>
        <p:spPr>
          <a:xfrm>
            <a:off x="0" y="0"/>
            <a:ext cx="9144000" cy="6369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3" name="Google Shape;823;g8a01e16262_0_8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orient="horz" pos="849">
          <p15:clr>
            <a:srgbClr val="FBAE40"/>
          </p15:clr>
        </p15:guide>
        <p15:guide id="3" orient="horz" pos="2663">
          <p15:clr>
            <a:srgbClr val="FBAE40"/>
          </p15:clr>
        </p15:guide>
        <p15:guide id="4" pos="25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phic 3">
  <p:cSld name="1_Title and Infographic 3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8a01e16262_0_84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g8a01e16262_0_84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827" name="Google Shape;827;g8a01e16262_0_841"/>
          <p:cNvSpPr txBox="1">
            <a:spLocks noGrp="1"/>
          </p:cNvSpPr>
          <p:nvPr>
            <p:ph type="body" idx="1"/>
          </p:nvPr>
        </p:nvSpPr>
        <p:spPr>
          <a:xfrm>
            <a:off x="2184783" y="1316876"/>
            <a:ext cx="1331700" cy="1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8" name="Google Shape;828;g8a01e16262_0_841"/>
          <p:cNvSpPr txBox="1">
            <a:spLocks noGrp="1"/>
          </p:cNvSpPr>
          <p:nvPr>
            <p:ph type="body" idx="2"/>
          </p:nvPr>
        </p:nvSpPr>
        <p:spPr>
          <a:xfrm>
            <a:off x="2184783" y="1496505"/>
            <a:ext cx="13317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9" name="Google Shape;829;g8a01e16262_0_841"/>
          <p:cNvSpPr txBox="1">
            <a:spLocks noGrp="1"/>
          </p:cNvSpPr>
          <p:nvPr>
            <p:ph type="body" idx="3"/>
          </p:nvPr>
        </p:nvSpPr>
        <p:spPr>
          <a:xfrm>
            <a:off x="2184783" y="1708544"/>
            <a:ext cx="13317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0" name="Google Shape;830;g8a01e16262_0_841"/>
          <p:cNvSpPr txBox="1">
            <a:spLocks noGrp="1"/>
          </p:cNvSpPr>
          <p:nvPr>
            <p:ph type="body" idx="4"/>
          </p:nvPr>
        </p:nvSpPr>
        <p:spPr>
          <a:xfrm>
            <a:off x="1648313" y="2160534"/>
            <a:ext cx="1331700" cy="1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1" name="Google Shape;831;g8a01e16262_0_841"/>
          <p:cNvSpPr txBox="1">
            <a:spLocks noGrp="1"/>
          </p:cNvSpPr>
          <p:nvPr>
            <p:ph type="body" idx="5"/>
          </p:nvPr>
        </p:nvSpPr>
        <p:spPr>
          <a:xfrm>
            <a:off x="1648313" y="2340163"/>
            <a:ext cx="13317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2" name="Google Shape;832;g8a01e16262_0_841"/>
          <p:cNvSpPr txBox="1">
            <a:spLocks noGrp="1"/>
          </p:cNvSpPr>
          <p:nvPr>
            <p:ph type="body" idx="6"/>
          </p:nvPr>
        </p:nvSpPr>
        <p:spPr>
          <a:xfrm>
            <a:off x="1648313" y="2552202"/>
            <a:ext cx="13317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3" name="Google Shape;833;g8a01e16262_0_841"/>
          <p:cNvSpPr txBox="1">
            <a:spLocks noGrp="1"/>
          </p:cNvSpPr>
          <p:nvPr>
            <p:ph type="body" idx="7"/>
          </p:nvPr>
        </p:nvSpPr>
        <p:spPr>
          <a:xfrm>
            <a:off x="1670695" y="3113991"/>
            <a:ext cx="1331700" cy="1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4" name="Google Shape;834;g8a01e16262_0_841"/>
          <p:cNvSpPr txBox="1">
            <a:spLocks noGrp="1"/>
          </p:cNvSpPr>
          <p:nvPr>
            <p:ph type="body" idx="8"/>
          </p:nvPr>
        </p:nvSpPr>
        <p:spPr>
          <a:xfrm>
            <a:off x="1670695" y="3293620"/>
            <a:ext cx="13317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5" name="Google Shape;835;g8a01e16262_0_841"/>
          <p:cNvSpPr txBox="1">
            <a:spLocks noGrp="1"/>
          </p:cNvSpPr>
          <p:nvPr>
            <p:ph type="body" idx="9"/>
          </p:nvPr>
        </p:nvSpPr>
        <p:spPr>
          <a:xfrm>
            <a:off x="1670695" y="3505659"/>
            <a:ext cx="13317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6" name="Google Shape;836;g8a01e16262_0_841"/>
          <p:cNvSpPr txBox="1">
            <a:spLocks noGrp="1"/>
          </p:cNvSpPr>
          <p:nvPr>
            <p:ph type="body" idx="13"/>
          </p:nvPr>
        </p:nvSpPr>
        <p:spPr>
          <a:xfrm>
            <a:off x="2154251" y="3833167"/>
            <a:ext cx="1331700" cy="1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7" name="Google Shape;837;g8a01e16262_0_841"/>
          <p:cNvSpPr txBox="1">
            <a:spLocks noGrp="1"/>
          </p:cNvSpPr>
          <p:nvPr>
            <p:ph type="body" idx="14"/>
          </p:nvPr>
        </p:nvSpPr>
        <p:spPr>
          <a:xfrm>
            <a:off x="2154251" y="4012796"/>
            <a:ext cx="13317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8" name="Google Shape;838;g8a01e16262_0_841"/>
          <p:cNvSpPr txBox="1">
            <a:spLocks noGrp="1"/>
          </p:cNvSpPr>
          <p:nvPr>
            <p:ph type="body" idx="15"/>
          </p:nvPr>
        </p:nvSpPr>
        <p:spPr>
          <a:xfrm>
            <a:off x="2154251" y="4224835"/>
            <a:ext cx="13317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9" name="Google Shape;839;g8a01e16262_0_841"/>
          <p:cNvSpPr txBox="1">
            <a:spLocks noGrp="1"/>
          </p:cNvSpPr>
          <p:nvPr>
            <p:ph type="body" idx="16"/>
          </p:nvPr>
        </p:nvSpPr>
        <p:spPr>
          <a:xfrm>
            <a:off x="5711844" y="1274684"/>
            <a:ext cx="1331700" cy="1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0" name="Google Shape;840;g8a01e16262_0_841"/>
          <p:cNvSpPr txBox="1">
            <a:spLocks noGrp="1"/>
          </p:cNvSpPr>
          <p:nvPr>
            <p:ph type="body" idx="17"/>
          </p:nvPr>
        </p:nvSpPr>
        <p:spPr>
          <a:xfrm>
            <a:off x="5711844" y="1454313"/>
            <a:ext cx="13317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1" name="Google Shape;841;g8a01e16262_0_841"/>
          <p:cNvSpPr txBox="1">
            <a:spLocks noGrp="1"/>
          </p:cNvSpPr>
          <p:nvPr>
            <p:ph type="body" idx="18"/>
          </p:nvPr>
        </p:nvSpPr>
        <p:spPr>
          <a:xfrm>
            <a:off x="5711844" y="1666352"/>
            <a:ext cx="13317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2" name="Google Shape;842;g8a01e16262_0_841"/>
          <p:cNvSpPr txBox="1">
            <a:spLocks noGrp="1"/>
          </p:cNvSpPr>
          <p:nvPr>
            <p:ph type="body" idx="19"/>
          </p:nvPr>
        </p:nvSpPr>
        <p:spPr>
          <a:xfrm>
            <a:off x="6247590" y="2081713"/>
            <a:ext cx="1331700" cy="1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3" name="Google Shape;843;g8a01e16262_0_841"/>
          <p:cNvSpPr txBox="1">
            <a:spLocks noGrp="1"/>
          </p:cNvSpPr>
          <p:nvPr>
            <p:ph type="body" idx="20"/>
          </p:nvPr>
        </p:nvSpPr>
        <p:spPr>
          <a:xfrm>
            <a:off x="6247590" y="2261342"/>
            <a:ext cx="13317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4" name="Google Shape;844;g8a01e16262_0_841"/>
          <p:cNvSpPr txBox="1">
            <a:spLocks noGrp="1"/>
          </p:cNvSpPr>
          <p:nvPr>
            <p:ph type="body" idx="21"/>
          </p:nvPr>
        </p:nvSpPr>
        <p:spPr>
          <a:xfrm>
            <a:off x="6247590" y="2473381"/>
            <a:ext cx="13317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5" name="Google Shape;845;g8a01e16262_0_841"/>
          <p:cNvSpPr txBox="1">
            <a:spLocks noGrp="1"/>
          </p:cNvSpPr>
          <p:nvPr>
            <p:ph type="body" idx="22"/>
          </p:nvPr>
        </p:nvSpPr>
        <p:spPr>
          <a:xfrm>
            <a:off x="6247590" y="3009669"/>
            <a:ext cx="1331700" cy="1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6" name="Google Shape;846;g8a01e16262_0_841"/>
          <p:cNvSpPr txBox="1">
            <a:spLocks noGrp="1"/>
          </p:cNvSpPr>
          <p:nvPr>
            <p:ph type="body" idx="23"/>
          </p:nvPr>
        </p:nvSpPr>
        <p:spPr>
          <a:xfrm>
            <a:off x="6247590" y="3189298"/>
            <a:ext cx="13317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7" name="Google Shape;847;g8a01e16262_0_841"/>
          <p:cNvSpPr txBox="1">
            <a:spLocks noGrp="1"/>
          </p:cNvSpPr>
          <p:nvPr>
            <p:ph type="body" idx="24"/>
          </p:nvPr>
        </p:nvSpPr>
        <p:spPr>
          <a:xfrm>
            <a:off x="6247590" y="3401337"/>
            <a:ext cx="13317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8" name="Google Shape;848;g8a01e16262_0_841"/>
          <p:cNvSpPr txBox="1">
            <a:spLocks noGrp="1"/>
          </p:cNvSpPr>
          <p:nvPr>
            <p:ph type="body" idx="25"/>
          </p:nvPr>
        </p:nvSpPr>
        <p:spPr>
          <a:xfrm>
            <a:off x="5911033" y="3827718"/>
            <a:ext cx="1331700" cy="1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9" name="Google Shape;849;g8a01e16262_0_841"/>
          <p:cNvSpPr txBox="1">
            <a:spLocks noGrp="1"/>
          </p:cNvSpPr>
          <p:nvPr>
            <p:ph type="body" idx="26"/>
          </p:nvPr>
        </p:nvSpPr>
        <p:spPr>
          <a:xfrm>
            <a:off x="5911033" y="4007347"/>
            <a:ext cx="13317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0" name="Google Shape;850;g8a01e16262_0_841"/>
          <p:cNvSpPr txBox="1">
            <a:spLocks noGrp="1"/>
          </p:cNvSpPr>
          <p:nvPr>
            <p:ph type="body" idx="27"/>
          </p:nvPr>
        </p:nvSpPr>
        <p:spPr>
          <a:xfrm>
            <a:off x="5911033" y="4219386"/>
            <a:ext cx="13317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851" name="Google Shape;851;g8a01e16262_0_841"/>
          <p:cNvGrpSpPr/>
          <p:nvPr/>
        </p:nvGrpSpPr>
        <p:grpSpPr>
          <a:xfrm>
            <a:off x="3064031" y="1322489"/>
            <a:ext cx="3130144" cy="3130144"/>
            <a:chOff x="1725851" y="197234"/>
            <a:chExt cx="4799362" cy="4799363"/>
          </a:xfrm>
        </p:grpSpPr>
        <p:sp>
          <p:nvSpPr>
            <p:cNvPr id="852" name="Google Shape;852;g8a01e16262_0_841"/>
            <p:cNvSpPr/>
            <p:nvPr/>
          </p:nvSpPr>
          <p:spPr>
            <a:xfrm>
              <a:off x="2160294" y="631678"/>
              <a:ext cx="3930600" cy="3930600"/>
            </a:xfrm>
            <a:prstGeom prst="blockArc">
              <a:avLst>
                <a:gd name="adj1" fmla="val 13500000"/>
                <a:gd name="adj2" fmla="val 16200000"/>
                <a:gd name="adj3" fmla="val 343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g8a01e16262_0_841"/>
            <p:cNvSpPr/>
            <p:nvPr/>
          </p:nvSpPr>
          <p:spPr>
            <a:xfrm>
              <a:off x="2160294" y="631678"/>
              <a:ext cx="3930600" cy="3930600"/>
            </a:xfrm>
            <a:prstGeom prst="blockArc">
              <a:avLst>
                <a:gd name="adj1" fmla="val 10800000"/>
                <a:gd name="adj2" fmla="val 13500000"/>
                <a:gd name="adj3" fmla="val 3430"/>
              </a:avLst>
            </a:prstGeom>
            <a:solidFill>
              <a:srgbClr val="9D9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g8a01e16262_0_841"/>
            <p:cNvSpPr/>
            <p:nvPr/>
          </p:nvSpPr>
          <p:spPr>
            <a:xfrm>
              <a:off x="2160294" y="631678"/>
              <a:ext cx="3930600" cy="3930600"/>
            </a:xfrm>
            <a:prstGeom prst="blockArc">
              <a:avLst>
                <a:gd name="adj1" fmla="val 8100000"/>
                <a:gd name="adj2" fmla="val 10800000"/>
                <a:gd name="adj3" fmla="val 343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g8a01e16262_0_841"/>
            <p:cNvSpPr/>
            <p:nvPr/>
          </p:nvSpPr>
          <p:spPr>
            <a:xfrm>
              <a:off x="2160294" y="631678"/>
              <a:ext cx="3930600" cy="3930600"/>
            </a:xfrm>
            <a:prstGeom prst="blockArc">
              <a:avLst>
                <a:gd name="adj1" fmla="val 5400000"/>
                <a:gd name="adj2" fmla="val 8100000"/>
                <a:gd name="adj3" fmla="val 3430"/>
              </a:avLst>
            </a:prstGeom>
            <a:solidFill>
              <a:srgbClr val="B4B4B4"/>
            </a:solidFill>
            <a:ln w="9525" cap="flat" cmpd="sng">
              <a:solidFill>
                <a:srgbClr val="A8A8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g8a01e16262_0_841"/>
            <p:cNvSpPr/>
            <p:nvPr/>
          </p:nvSpPr>
          <p:spPr>
            <a:xfrm>
              <a:off x="2160294" y="631678"/>
              <a:ext cx="3930600" cy="3930600"/>
            </a:xfrm>
            <a:prstGeom prst="blockArc">
              <a:avLst>
                <a:gd name="adj1" fmla="val 2700000"/>
                <a:gd name="adj2" fmla="val 5400000"/>
                <a:gd name="adj3" fmla="val 343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g8a01e16262_0_841"/>
            <p:cNvSpPr/>
            <p:nvPr/>
          </p:nvSpPr>
          <p:spPr>
            <a:xfrm>
              <a:off x="2160294" y="631678"/>
              <a:ext cx="3930600" cy="3930600"/>
            </a:xfrm>
            <a:prstGeom prst="blockArc">
              <a:avLst>
                <a:gd name="adj1" fmla="val 0"/>
                <a:gd name="adj2" fmla="val 2700000"/>
                <a:gd name="adj3" fmla="val 3430"/>
              </a:avLst>
            </a:prstGeom>
            <a:solidFill>
              <a:srgbClr val="F63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g8a01e16262_0_841"/>
            <p:cNvSpPr/>
            <p:nvPr/>
          </p:nvSpPr>
          <p:spPr>
            <a:xfrm>
              <a:off x="2160294" y="631678"/>
              <a:ext cx="3930600" cy="3930600"/>
            </a:xfrm>
            <a:prstGeom prst="blockArc">
              <a:avLst>
                <a:gd name="adj1" fmla="val 18900000"/>
                <a:gd name="adj2" fmla="val 0"/>
                <a:gd name="adj3" fmla="val 343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g8a01e16262_0_841"/>
            <p:cNvSpPr/>
            <p:nvPr/>
          </p:nvSpPr>
          <p:spPr>
            <a:xfrm>
              <a:off x="2160294" y="631678"/>
              <a:ext cx="3930600" cy="3930600"/>
            </a:xfrm>
            <a:prstGeom prst="blockArc">
              <a:avLst>
                <a:gd name="adj1" fmla="val 16200000"/>
                <a:gd name="adj2" fmla="val 18900000"/>
                <a:gd name="adj3" fmla="val 3430"/>
              </a:avLst>
            </a:prstGeom>
            <a:solidFill>
              <a:srgbClr val="F63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g8a01e16262_0_841"/>
            <p:cNvSpPr/>
            <p:nvPr/>
          </p:nvSpPr>
          <p:spPr>
            <a:xfrm>
              <a:off x="3128723" y="1600108"/>
              <a:ext cx="1993614" cy="1993614"/>
            </a:xfrm>
            <a:custGeom>
              <a:avLst/>
              <a:gdLst/>
              <a:ahLst/>
              <a:cxnLst/>
              <a:rect l="l" t="t" r="r" b="b"/>
              <a:pathLst>
                <a:path w="1993614" h="1993614" extrusionOk="0">
                  <a:moveTo>
                    <a:pt x="0" y="996807"/>
                  </a:moveTo>
                  <a:cubicBezTo>
                    <a:pt x="0" y="446286"/>
                    <a:pt x="446286" y="0"/>
                    <a:pt x="996807" y="0"/>
                  </a:cubicBezTo>
                  <a:cubicBezTo>
                    <a:pt x="1547328" y="0"/>
                    <a:pt x="1993614" y="446286"/>
                    <a:pt x="1993614" y="996807"/>
                  </a:cubicBezTo>
                  <a:cubicBezTo>
                    <a:pt x="1993614" y="1547328"/>
                    <a:pt x="1547328" y="1993614"/>
                    <a:pt x="996807" y="1993614"/>
                  </a:cubicBezTo>
                  <a:cubicBezTo>
                    <a:pt x="446286" y="1993614"/>
                    <a:pt x="0" y="1547328"/>
                    <a:pt x="0" y="996807"/>
                  </a:cubicBezTo>
                  <a:close/>
                </a:path>
              </a:pathLst>
            </a:custGeom>
            <a:noFill/>
            <a:ln w="50800" cap="flat" cmpd="sng">
              <a:solidFill>
                <a:srgbClr val="4C4C4C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307175" tIns="307175" rIns="307175" bIns="3071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4C4C4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61" name="Google Shape;861;g8a01e16262_0_841"/>
            <p:cNvSpPr/>
            <p:nvPr/>
          </p:nvSpPr>
          <p:spPr>
            <a:xfrm>
              <a:off x="3657379" y="19723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g8a01e16262_0_841"/>
            <p:cNvSpPr/>
            <p:nvPr/>
          </p:nvSpPr>
          <p:spPr>
            <a:xfrm>
              <a:off x="5023178" y="762966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CCCCC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g8a01e16262_0_841"/>
            <p:cNvSpPr/>
            <p:nvPr/>
          </p:nvSpPr>
          <p:spPr>
            <a:xfrm>
              <a:off x="5588911" y="21287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g8a01e16262_0_841"/>
            <p:cNvSpPr/>
            <p:nvPr/>
          </p:nvSpPr>
          <p:spPr>
            <a:xfrm>
              <a:off x="5023177" y="3494562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9D9D9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g8a01e16262_0_841"/>
            <p:cNvSpPr/>
            <p:nvPr/>
          </p:nvSpPr>
          <p:spPr>
            <a:xfrm>
              <a:off x="3657379" y="4060295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Calibri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g8a01e16262_0_841"/>
            <p:cNvSpPr/>
            <p:nvPr/>
          </p:nvSpPr>
          <p:spPr>
            <a:xfrm>
              <a:off x="2291582" y="34945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A8A8A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Calibri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g8a01e16262_0_841"/>
            <p:cNvSpPr/>
            <p:nvPr/>
          </p:nvSpPr>
          <p:spPr>
            <a:xfrm>
              <a:off x="1725851" y="21287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Calibri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g8a01e16262_0_841"/>
            <p:cNvSpPr/>
            <p:nvPr/>
          </p:nvSpPr>
          <p:spPr>
            <a:xfrm>
              <a:off x="2291581" y="762965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9898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Calibri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69" name="Google Shape;869;g8a01e16262_0_8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06518" y="1572770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g8a01e16262_0_8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2122" y="3840710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g8a01e16262_0_8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85784" y="3229619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g8a01e16262_0_8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60129" y="2284117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g8a01e16262_0_8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71063" y="1518775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g8a01e16262_0_84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06880" y="2182634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g8a01e16262_0_84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641355" y="3145032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g8a01e16262_0_84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14639" y="3877794"/>
            <a:ext cx="365816" cy="365816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g8a01e16262_0_841"/>
          <p:cNvSpPr txBox="1">
            <a:spLocks noGrp="1"/>
          </p:cNvSpPr>
          <p:nvPr>
            <p:ph type="body" idx="28"/>
          </p:nvPr>
        </p:nvSpPr>
        <p:spPr>
          <a:xfrm>
            <a:off x="4052675" y="2723156"/>
            <a:ext cx="11829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8" name="Google Shape;878;g8a01e16262_0_841"/>
          <p:cNvSpPr/>
          <p:nvPr/>
        </p:nvSpPr>
        <p:spPr>
          <a:xfrm>
            <a:off x="0" y="0"/>
            <a:ext cx="9144000" cy="6369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g8a01e16262_0_841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80" name="Google Shape;880;g8a01e16262_0_84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10_Custom Layout"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8a01e16262_0_89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883" name="Google Shape;883;g8a01e16262_0_89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884" name="Google Shape;884;g8a01e16262_0_898"/>
          <p:cNvSpPr txBox="1">
            <a:spLocks noGrp="1"/>
          </p:cNvSpPr>
          <p:nvPr>
            <p:ph type="body" idx="1"/>
          </p:nvPr>
        </p:nvSpPr>
        <p:spPr>
          <a:xfrm>
            <a:off x="630238" y="1455738"/>
            <a:ext cx="2933700" cy="30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182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5" name="Google Shape;885;g8a01e16262_0_898"/>
          <p:cNvSpPr>
            <a:spLocks noGrp="1"/>
          </p:cNvSpPr>
          <p:nvPr>
            <p:ph type="chart" idx="2"/>
          </p:nvPr>
        </p:nvSpPr>
        <p:spPr>
          <a:xfrm>
            <a:off x="3676650" y="1466850"/>
            <a:ext cx="4845000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6" name="Google Shape;886;g8a01e16262_0_898"/>
          <p:cNvSpPr/>
          <p:nvPr/>
        </p:nvSpPr>
        <p:spPr>
          <a:xfrm>
            <a:off x="0" y="0"/>
            <a:ext cx="9144000" cy="6369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g8a01e16262_0_898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88" name="Google Shape;888;g8a01e16262_0_89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pos="2245">
          <p15:clr>
            <a:srgbClr val="FBAE40"/>
          </p15:clr>
        </p15:guide>
        <p15:guide id="3" orient="horz" pos="917">
          <p15:clr>
            <a:srgbClr val="FBAE40"/>
          </p15:clr>
        </p15:guide>
        <p15:guide id="4" orient="horz" pos="284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2 Line Title and Content">
  <p:cSld name="1_2 Line Title and Conte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52" name="Google Shape;52;p38"/>
          <p:cNvSpPr txBox="1">
            <a:spLocks noGrp="1"/>
          </p:cNvSpPr>
          <p:nvPr>
            <p:ph type="body" idx="1"/>
          </p:nvPr>
        </p:nvSpPr>
        <p:spPr>
          <a:xfrm>
            <a:off x="3303588" y="1816100"/>
            <a:ext cx="5265737" cy="261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38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38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5" name="Google Shape;55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2794">
          <p15:clr>
            <a:srgbClr val="FBAE40"/>
          </p15:clr>
        </p15:guide>
        <p15:guide id="5" pos="2081">
          <p15:clr>
            <a:srgbClr val="FBAE40"/>
          </p15:clr>
        </p15:guide>
        <p15:guide id="6" orient="horz" pos="114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picture and caption">
  <p:cSld name="Title, picture and caption"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8a01e16262_0_906"/>
          <p:cNvSpPr/>
          <p:nvPr/>
        </p:nvSpPr>
        <p:spPr>
          <a:xfrm>
            <a:off x="0" y="0"/>
            <a:ext cx="9144000" cy="6369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g8a01e16262_0_906"/>
          <p:cNvSpPr>
            <a:spLocks noGrp="1"/>
          </p:cNvSpPr>
          <p:nvPr>
            <p:ph type="pic" idx="2"/>
          </p:nvPr>
        </p:nvSpPr>
        <p:spPr>
          <a:xfrm>
            <a:off x="4136817" y="1681163"/>
            <a:ext cx="4535400" cy="28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2" name="Google Shape;892;g8a01e16262_0_906"/>
          <p:cNvSpPr txBox="1">
            <a:spLocks noGrp="1"/>
          </p:cNvSpPr>
          <p:nvPr>
            <p:ph type="body" idx="1"/>
          </p:nvPr>
        </p:nvSpPr>
        <p:spPr>
          <a:xfrm>
            <a:off x="648274" y="1681163"/>
            <a:ext cx="3140100" cy="28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3" name="Google Shape;893;g8a01e16262_0_90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g8a01e16262_0_90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895" name="Google Shape;895;g8a01e16262_0_9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g8a01e16262_0_906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1053">
          <p15:clr>
            <a:srgbClr val="FBAE40"/>
          </p15:clr>
        </p15:guide>
        <p15:guide id="3" orient="horz" pos="2845">
          <p15:clr>
            <a:srgbClr val="FBAE40"/>
          </p15:clr>
        </p15:guide>
        <p15:guide id="4" pos="3254">
          <p15:clr>
            <a:srgbClr val="FBAE40"/>
          </p15:clr>
        </p15:guide>
        <p15:guide id="5" pos="339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8a01e16262_0_914"/>
          <p:cNvSpPr/>
          <p:nvPr/>
        </p:nvSpPr>
        <p:spPr>
          <a:xfrm>
            <a:off x="0" y="0"/>
            <a:ext cx="9144000" cy="30312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g8a01e16262_0_914"/>
          <p:cNvSpPr txBox="1">
            <a:spLocks noGrp="1"/>
          </p:cNvSpPr>
          <p:nvPr>
            <p:ph type="title"/>
          </p:nvPr>
        </p:nvSpPr>
        <p:spPr>
          <a:xfrm>
            <a:off x="629841" y="616199"/>
            <a:ext cx="36120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g8a01e16262_0_914"/>
          <p:cNvSpPr/>
          <p:nvPr/>
        </p:nvSpPr>
        <p:spPr>
          <a:xfrm>
            <a:off x="591700" y="1822542"/>
            <a:ext cx="1836600" cy="1842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g8a01e16262_0_914"/>
          <p:cNvSpPr/>
          <p:nvPr/>
        </p:nvSpPr>
        <p:spPr>
          <a:xfrm>
            <a:off x="2586608" y="1819788"/>
            <a:ext cx="1818300" cy="1842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g8a01e16262_0_914"/>
          <p:cNvSpPr/>
          <p:nvPr/>
        </p:nvSpPr>
        <p:spPr>
          <a:xfrm>
            <a:off x="6603923" y="1808792"/>
            <a:ext cx="1868400" cy="1842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g8a01e16262_0_914"/>
          <p:cNvSpPr/>
          <p:nvPr/>
        </p:nvSpPr>
        <p:spPr>
          <a:xfrm>
            <a:off x="4604246" y="1819788"/>
            <a:ext cx="1842900" cy="1842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g8a01e16262_0_914"/>
          <p:cNvSpPr/>
          <p:nvPr/>
        </p:nvSpPr>
        <p:spPr>
          <a:xfrm>
            <a:off x="673283" y="1950244"/>
            <a:ext cx="263400" cy="263400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g8a01e16262_0_914"/>
          <p:cNvSpPr/>
          <p:nvPr/>
        </p:nvSpPr>
        <p:spPr>
          <a:xfrm>
            <a:off x="6777923" y="1956818"/>
            <a:ext cx="263400" cy="263400"/>
          </a:xfrm>
          <a:prstGeom prst="ellipse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g8a01e16262_0_914"/>
          <p:cNvSpPr/>
          <p:nvPr/>
        </p:nvSpPr>
        <p:spPr>
          <a:xfrm>
            <a:off x="4719917" y="1957683"/>
            <a:ext cx="263400" cy="263400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7" name="Google Shape;907;g8a01e16262_0_9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5392" y="2035413"/>
            <a:ext cx="103152" cy="94468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g8a01e16262_0_914"/>
          <p:cNvSpPr/>
          <p:nvPr/>
        </p:nvSpPr>
        <p:spPr>
          <a:xfrm>
            <a:off x="2681861" y="1946687"/>
            <a:ext cx="263400" cy="263400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9" name="Google Shape;909;g8a01e16262_0_9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63970" y="2028697"/>
            <a:ext cx="103152" cy="94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g8a01e16262_0_9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60032" y="2040628"/>
            <a:ext cx="103152" cy="94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g8a01e16262_0_9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02026" y="2044245"/>
            <a:ext cx="103152" cy="94468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g8a01e16262_0_914"/>
          <p:cNvSpPr txBox="1">
            <a:spLocks noGrp="1"/>
          </p:cNvSpPr>
          <p:nvPr>
            <p:ph type="body" idx="1"/>
          </p:nvPr>
        </p:nvSpPr>
        <p:spPr>
          <a:xfrm>
            <a:off x="772836" y="2352226"/>
            <a:ext cx="1495500" cy="1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215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3" name="Google Shape;913;g8a01e16262_0_914"/>
          <p:cNvSpPr txBox="1">
            <a:spLocks noGrp="1"/>
          </p:cNvSpPr>
          <p:nvPr>
            <p:ph type="body" idx="2"/>
          </p:nvPr>
        </p:nvSpPr>
        <p:spPr>
          <a:xfrm>
            <a:off x="2752107" y="2352226"/>
            <a:ext cx="1495500" cy="1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215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4" name="Google Shape;914;g8a01e16262_0_914"/>
          <p:cNvSpPr txBox="1">
            <a:spLocks noGrp="1"/>
          </p:cNvSpPr>
          <p:nvPr>
            <p:ph type="body" idx="3"/>
          </p:nvPr>
        </p:nvSpPr>
        <p:spPr>
          <a:xfrm>
            <a:off x="4782484" y="2352226"/>
            <a:ext cx="1495500" cy="1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215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5" name="Google Shape;915;g8a01e16262_0_914"/>
          <p:cNvSpPr txBox="1">
            <a:spLocks noGrp="1"/>
          </p:cNvSpPr>
          <p:nvPr>
            <p:ph type="body" idx="4"/>
          </p:nvPr>
        </p:nvSpPr>
        <p:spPr>
          <a:xfrm>
            <a:off x="6844575" y="2352226"/>
            <a:ext cx="1495500" cy="1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215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6" name="Google Shape;916;g8a01e16262_0_914"/>
          <p:cNvSpPr txBox="1">
            <a:spLocks noGrp="1"/>
          </p:cNvSpPr>
          <p:nvPr>
            <p:ph type="body" idx="5"/>
          </p:nvPr>
        </p:nvSpPr>
        <p:spPr>
          <a:xfrm>
            <a:off x="766677" y="2633826"/>
            <a:ext cx="14955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7" name="Google Shape;917;g8a01e16262_0_914"/>
          <p:cNvSpPr txBox="1">
            <a:spLocks noGrp="1"/>
          </p:cNvSpPr>
          <p:nvPr>
            <p:ph type="body" idx="6"/>
          </p:nvPr>
        </p:nvSpPr>
        <p:spPr>
          <a:xfrm>
            <a:off x="2752106" y="2633878"/>
            <a:ext cx="14955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30"/>
              <a:buFont typeface="Arial"/>
              <a:buNone/>
              <a:defRPr sz="83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8" name="Google Shape;918;g8a01e16262_0_914"/>
          <p:cNvSpPr txBox="1">
            <a:spLocks noGrp="1"/>
          </p:cNvSpPr>
          <p:nvPr>
            <p:ph type="body" idx="7"/>
          </p:nvPr>
        </p:nvSpPr>
        <p:spPr>
          <a:xfrm>
            <a:off x="4782484" y="2633826"/>
            <a:ext cx="14955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30"/>
              <a:buFont typeface="Arial"/>
              <a:buNone/>
              <a:defRPr sz="83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9" name="Google Shape;919;g8a01e16262_0_914"/>
          <p:cNvSpPr txBox="1">
            <a:spLocks noGrp="1"/>
          </p:cNvSpPr>
          <p:nvPr>
            <p:ph type="body" idx="8"/>
          </p:nvPr>
        </p:nvSpPr>
        <p:spPr>
          <a:xfrm>
            <a:off x="6843084" y="2633826"/>
            <a:ext cx="14955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30"/>
              <a:buFont typeface="Arial"/>
              <a:buNone/>
              <a:defRPr sz="83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0" name="Google Shape;920;g8a01e16262_0_914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1" name="Google Shape;921;g8a01e16262_0_914"/>
          <p:cNvSpPr txBox="1">
            <a:spLocks noGrp="1"/>
          </p:cNvSpPr>
          <p:nvPr>
            <p:ph type="ftr" idx="11"/>
          </p:nvPr>
        </p:nvSpPr>
        <p:spPr>
          <a:xfrm>
            <a:off x="3038475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2" name="Google Shape;922;g8a01e16262_0_914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923" name="Google Shape;923;g8a01e16262_0_9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g8a01e16262_0_914"/>
          <p:cNvSpPr/>
          <p:nvPr/>
        </p:nvSpPr>
        <p:spPr>
          <a:xfrm>
            <a:off x="0" y="0"/>
            <a:ext cx="9144000" cy="30312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g8a01e16262_0_914"/>
          <p:cNvSpPr/>
          <p:nvPr/>
        </p:nvSpPr>
        <p:spPr>
          <a:xfrm>
            <a:off x="591700" y="1822543"/>
            <a:ext cx="1883400" cy="189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6" name="Google Shape;926;g8a01e16262_0_914"/>
          <p:cNvSpPr/>
          <p:nvPr/>
        </p:nvSpPr>
        <p:spPr>
          <a:xfrm>
            <a:off x="2611322" y="1819789"/>
            <a:ext cx="1864500" cy="189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g8a01e16262_0_914"/>
          <p:cNvSpPr/>
          <p:nvPr/>
        </p:nvSpPr>
        <p:spPr>
          <a:xfrm>
            <a:off x="6653351" y="1808793"/>
            <a:ext cx="1916100" cy="189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g8a01e16262_0_914"/>
          <p:cNvSpPr/>
          <p:nvPr/>
        </p:nvSpPr>
        <p:spPr>
          <a:xfrm>
            <a:off x="4604247" y="1819789"/>
            <a:ext cx="1890000" cy="189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9" name="Google Shape;929;g8a01e16262_0_914"/>
          <p:cNvSpPr/>
          <p:nvPr/>
        </p:nvSpPr>
        <p:spPr>
          <a:xfrm>
            <a:off x="673283" y="1950244"/>
            <a:ext cx="270000" cy="270000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g8a01e16262_0_914"/>
          <p:cNvSpPr/>
          <p:nvPr/>
        </p:nvSpPr>
        <p:spPr>
          <a:xfrm>
            <a:off x="6777923" y="1956818"/>
            <a:ext cx="270000" cy="270000"/>
          </a:xfrm>
          <a:prstGeom prst="ellipse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g8a01e16262_0_914"/>
          <p:cNvSpPr/>
          <p:nvPr/>
        </p:nvSpPr>
        <p:spPr>
          <a:xfrm>
            <a:off x="4719917" y="1957683"/>
            <a:ext cx="270000" cy="270000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2" name="Google Shape;932;g8a01e16262_0_9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5392" y="2035413"/>
            <a:ext cx="105782" cy="96876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g8a01e16262_0_914"/>
          <p:cNvSpPr/>
          <p:nvPr/>
        </p:nvSpPr>
        <p:spPr>
          <a:xfrm>
            <a:off x="2681861" y="1946687"/>
            <a:ext cx="270000" cy="270000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4" name="Google Shape;934;g8a01e16262_0_9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88684" y="2028697"/>
            <a:ext cx="105782" cy="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g8a01e16262_0_9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60032" y="2040628"/>
            <a:ext cx="105782" cy="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g8a01e16262_0_9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02026" y="2044245"/>
            <a:ext cx="105782" cy="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g8a01e16262_0_9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1144">
          <p15:clr>
            <a:srgbClr val="FBAE40"/>
          </p15:clr>
        </p15:guide>
        <p15:guide id="3" orient="horz" pos="2335">
          <p15:clr>
            <a:srgbClr val="FBAE40"/>
          </p15:clr>
        </p15:guide>
        <p15:guide id="4" pos="1587">
          <p15:clr>
            <a:srgbClr val="FBAE40"/>
          </p15:clr>
        </p15:guide>
        <p15:guide id="5" pos="1655">
          <p15:clr>
            <a:srgbClr val="FBAE40"/>
          </p15:clr>
        </p15:guide>
        <p15:guide id="6" pos="2835">
          <p15:clr>
            <a:srgbClr val="FBAE40"/>
          </p15:clr>
        </p15:guide>
        <p15:guide id="7" pos="2931">
          <p15:clr>
            <a:srgbClr val="FBAE40"/>
          </p15:clr>
        </p15:guide>
        <p15:guide id="8" pos="4122">
          <p15:clr>
            <a:srgbClr val="FBAE40"/>
          </p15:clr>
        </p15:guide>
        <p15:guide id="9" pos="4190">
          <p15:clr>
            <a:srgbClr val="FBAE40"/>
          </p15:clr>
        </p15:guide>
        <p15:guide id="10" orient="horz" pos="1399">
          <p15:clr>
            <a:srgbClr val="FBAE40"/>
          </p15:clr>
        </p15:guide>
        <p15:guide id="11" orient="horz" pos="1229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vider">
  <p:cSld name="1_Divider"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8a01e16262_0_95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0" name="Google Shape;940;g8a01e16262_0_95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g8a01e16262_0_95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942" name="Google Shape;942;g8a01e16262_0_9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8650" y="546100"/>
            <a:ext cx="3259768" cy="4033990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g8a01e16262_0_955"/>
          <p:cNvSpPr txBox="1"/>
          <p:nvPr/>
        </p:nvSpPr>
        <p:spPr>
          <a:xfrm>
            <a:off x="971550" y="1260629"/>
            <a:ext cx="2553000" cy="15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4" name="Google Shape;944;g8a01e16262_0_9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8650" y="546100"/>
            <a:ext cx="3259768" cy="4033990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g8a01e16262_0_955"/>
          <p:cNvSpPr txBox="1"/>
          <p:nvPr/>
        </p:nvSpPr>
        <p:spPr>
          <a:xfrm>
            <a:off x="971550" y="1260629"/>
            <a:ext cx="2553000" cy="15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90">
          <p15:clr>
            <a:srgbClr val="FBAE40"/>
          </p15:clr>
        </p15:guide>
        <p15:guide id="2" pos="612">
          <p15:clr>
            <a:srgbClr val="FBAE40"/>
          </p15:clr>
        </p15:guide>
        <p15:guide id="3" pos="2222">
          <p15:clr>
            <a:srgbClr val="FBAE40"/>
          </p15:clr>
        </p15:guide>
        <p15:guide id="4" orient="horz" pos="162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3 picture with caption">
  <p:cSld name="Title and 3 picture with caption"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8a01e16262_0_963"/>
          <p:cNvSpPr/>
          <p:nvPr/>
        </p:nvSpPr>
        <p:spPr>
          <a:xfrm>
            <a:off x="0" y="0"/>
            <a:ext cx="9144000" cy="30312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g8a01e16262_0_963"/>
          <p:cNvSpPr/>
          <p:nvPr/>
        </p:nvSpPr>
        <p:spPr>
          <a:xfrm>
            <a:off x="0" y="0"/>
            <a:ext cx="9144000" cy="30312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Google Shape;949;g8a01e16262_0_963"/>
          <p:cNvSpPr txBox="1">
            <a:spLocks noGrp="1"/>
          </p:cNvSpPr>
          <p:nvPr>
            <p:ph type="title"/>
          </p:nvPr>
        </p:nvSpPr>
        <p:spPr>
          <a:xfrm>
            <a:off x="629841" y="600075"/>
            <a:ext cx="37359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g8a01e16262_0_963"/>
          <p:cNvSpPr>
            <a:spLocks noGrp="1"/>
          </p:cNvSpPr>
          <p:nvPr>
            <p:ph type="pic" idx="2"/>
          </p:nvPr>
        </p:nvSpPr>
        <p:spPr>
          <a:xfrm>
            <a:off x="1445363" y="1382268"/>
            <a:ext cx="1668000" cy="1946700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1" name="Google Shape;951;g8a01e16262_0_963"/>
          <p:cNvSpPr>
            <a:spLocks noGrp="1"/>
          </p:cNvSpPr>
          <p:nvPr>
            <p:ph type="pic" idx="3"/>
          </p:nvPr>
        </p:nvSpPr>
        <p:spPr>
          <a:xfrm>
            <a:off x="3744984" y="1382268"/>
            <a:ext cx="1653900" cy="1946700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2" name="Google Shape;952;g8a01e16262_0_963"/>
          <p:cNvSpPr>
            <a:spLocks noGrp="1"/>
          </p:cNvSpPr>
          <p:nvPr>
            <p:ph type="pic" idx="4"/>
          </p:nvPr>
        </p:nvSpPr>
        <p:spPr>
          <a:xfrm>
            <a:off x="6055443" y="1382268"/>
            <a:ext cx="1653900" cy="1946700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3" name="Google Shape;953;g8a01e16262_0_963"/>
          <p:cNvSpPr txBox="1">
            <a:spLocks noGrp="1"/>
          </p:cNvSpPr>
          <p:nvPr>
            <p:ph type="body" idx="1"/>
          </p:nvPr>
        </p:nvSpPr>
        <p:spPr>
          <a:xfrm>
            <a:off x="1439466" y="3519224"/>
            <a:ext cx="16740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4" name="Google Shape;954;g8a01e16262_0_963"/>
          <p:cNvSpPr txBox="1">
            <a:spLocks noGrp="1"/>
          </p:cNvSpPr>
          <p:nvPr>
            <p:ph type="body" idx="5"/>
          </p:nvPr>
        </p:nvSpPr>
        <p:spPr>
          <a:xfrm>
            <a:off x="3744985" y="3519224"/>
            <a:ext cx="16539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5" name="Google Shape;955;g8a01e16262_0_963"/>
          <p:cNvSpPr txBox="1">
            <a:spLocks noGrp="1"/>
          </p:cNvSpPr>
          <p:nvPr>
            <p:ph type="body" idx="6"/>
          </p:nvPr>
        </p:nvSpPr>
        <p:spPr>
          <a:xfrm>
            <a:off x="6050503" y="3519223"/>
            <a:ext cx="16539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6" name="Google Shape;956;g8a01e16262_0_963"/>
          <p:cNvSpPr txBox="1">
            <a:spLocks noGrp="1"/>
          </p:cNvSpPr>
          <p:nvPr>
            <p:ph type="body" idx="7"/>
          </p:nvPr>
        </p:nvSpPr>
        <p:spPr>
          <a:xfrm>
            <a:off x="1439863" y="3862520"/>
            <a:ext cx="16740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7" name="Google Shape;957;g8a01e16262_0_963"/>
          <p:cNvSpPr txBox="1">
            <a:spLocks noGrp="1"/>
          </p:cNvSpPr>
          <p:nvPr>
            <p:ph type="body" idx="8"/>
          </p:nvPr>
        </p:nvSpPr>
        <p:spPr>
          <a:xfrm>
            <a:off x="3735388" y="3862520"/>
            <a:ext cx="16740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8" name="Google Shape;958;g8a01e16262_0_963"/>
          <p:cNvSpPr txBox="1">
            <a:spLocks noGrp="1"/>
          </p:cNvSpPr>
          <p:nvPr>
            <p:ph type="body" idx="9"/>
          </p:nvPr>
        </p:nvSpPr>
        <p:spPr>
          <a:xfrm>
            <a:off x="6050502" y="3862520"/>
            <a:ext cx="16590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9" name="Google Shape;959;g8a01e16262_0_96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g8a01e16262_0_96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961" name="Google Shape;961;g8a01e16262_0_9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10">
          <p15:clr>
            <a:srgbClr val="FBAE40"/>
          </p15:clr>
        </p15:guide>
        <p15:guide id="2" orient="horz" pos="2391">
          <p15:clr>
            <a:srgbClr val="FBAE40"/>
          </p15:clr>
        </p15:guide>
        <p15:guide id="3" orient="horz" pos="2096">
          <p15:clr>
            <a:srgbClr val="FBAE40"/>
          </p15:clr>
        </p15:guide>
        <p15:guide id="4" orient="horz" pos="378">
          <p15:clr>
            <a:srgbClr val="FBAE40"/>
          </p15:clr>
        </p15:guide>
        <p15:guide id="5" pos="907">
          <p15:clr>
            <a:srgbClr val="FBAE40"/>
          </p15:clr>
        </p15:guide>
        <p15:guide id="6" orient="horz" pos="872">
          <p15:clr>
            <a:srgbClr val="FBAE40"/>
          </p15:clr>
        </p15:guide>
        <p15:guide id="7" pos="1961">
          <p15:clr>
            <a:srgbClr val="FBAE40"/>
          </p15:clr>
        </p15:guide>
        <p15:guide id="8" pos="2353">
          <p15:clr>
            <a:srgbClr val="FBAE40"/>
          </p15:clr>
        </p15:guide>
        <p15:guide id="9" pos="3407">
          <p15:clr>
            <a:srgbClr val="FBAE40"/>
          </p15:clr>
        </p15:guide>
        <p15:guide id="10" pos="3810">
          <p15:clr>
            <a:srgbClr val="FBAE40"/>
          </p15:clr>
        </p15:guide>
        <p15:guide id="11" pos="4853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2 pictures">
  <p:cSld name="Title and 2 pictures"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8a01e16262_0_979"/>
          <p:cNvSpPr/>
          <p:nvPr/>
        </p:nvSpPr>
        <p:spPr>
          <a:xfrm>
            <a:off x="0" y="0"/>
            <a:ext cx="9144000" cy="30312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g8a01e16262_0_979"/>
          <p:cNvSpPr txBox="1">
            <a:spLocks noGrp="1"/>
          </p:cNvSpPr>
          <p:nvPr>
            <p:ph type="title"/>
          </p:nvPr>
        </p:nvSpPr>
        <p:spPr>
          <a:xfrm>
            <a:off x="642473" y="546498"/>
            <a:ext cx="5902800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5" name="Google Shape;965;g8a01e16262_0_979"/>
          <p:cNvSpPr/>
          <p:nvPr/>
        </p:nvSpPr>
        <p:spPr>
          <a:xfrm>
            <a:off x="4599929" y="1870236"/>
            <a:ext cx="3921900" cy="232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g8a01e16262_0_979"/>
          <p:cNvSpPr>
            <a:spLocks noGrp="1"/>
          </p:cNvSpPr>
          <p:nvPr>
            <p:ph type="pic" idx="2"/>
          </p:nvPr>
        </p:nvSpPr>
        <p:spPr>
          <a:xfrm>
            <a:off x="4599929" y="1868092"/>
            <a:ext cx="3921900" cy="23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7" name="Google Shape;967;g8a01e16262_0_979"/>
          <p:cNvSpPr>
            <a:spLocks noGrp="1"/>
          </p:cNvSpPr>
          <p:nvPr>
            <p:ph type="pic" idx="3"/>
          </p:nvPr>
        </p:nvSpPr>
        <p:spPr>
          <a:xfrm>
            <a:off x="621848" y="1868091"/>
            <a:ext cx="25920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8" name="Google Shape;968;g8a01e16262_0_979"/>
          <p:cNvSpPr txBox="1">
            <a:spLocks noGrp="1"/>
          </p:cNvSpPr>
          <p:nvPr>
            <p:ph type="body" idx="1"/>
          </p:nvPr>
        </p:nvSpPr>
        <p:spPr>
          <a:xfrm>
            <a:off x="629841" y="3145632"/>
            <a:ext cx="33432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215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9" name="Google Shape;969;g8a01e16262_0_979"/>
          <p:cNvSpPr txBox="1">
            <a:spLocks noGrp="1"/>
          </p:cNvSpPr>
          <p:nvPr>
            <p:ph type="body" idx="4"/>
          </p:nvPr>
        </p:nvSpPr>
        <p:spPr>
          <a:xfrm>
            <a:off x="635000" y="3515616"/>
            <a:ext cx="33432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10"/>
              <a:buFont typeface="Arial"/>
              <a:buNone/>
              <a:defRPr sz="131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0" name="Google Shape;970;g8a01e16262_0_979"/>
          <p:cNvSpPr txBox="1">
            <a:spLocks noGrp="1"/>
          </p:cNvSpPr>
          <p:nvPr>
            <p:ph type="dt" idx="10"/>
          </p:nvPr>
        </p:nvSpPr>
        <p:spPr>
          <a:xfrm>
            <a:off x="642473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g8a01e16262_0_979"/>
          <p:cNvSpPr txBox="1">
            <a:spLocks noGrp="1"/>
          </p:cNvSpPr>
          <p:nvPr>
            <p:ph type="sldNum" idx="12"/>
          </p:nvPr>
        </p:nvSpPr>
        <p:spPr>
          <a:xfrm>
            <a:off x="646604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972" name="Google Shape;972;g8a01e16262_0_9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g8a01e16262_0_979"/>
          <p:cNvSpPr/>
          <p:nvPr/>
        </p:nvSpPr>
        <p:spPr>
          <a:xfrm>
            <a:off x="0" y="0"/>
            <a:ext cx="9144000" cy="30312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Google Shape;974;g8a01e16262_0_979"/>
          <p:cNvSpPr/>
          <p:nvPr/>
        </p:nvSpPr>
        <p:spPr>
          <a:xfrm>
            <a:off x="4599929" y="1870236"/>
            <a:ext cx="3969000" cy="232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5" name="Google Shape;975;g8a01e16262_0_9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1178">
          <p15:clr>
            <a:srgbClr val="FBAE40"/>
          </p15:clr>
        </p15:guide>
        <p15:guide id="3" orient="horz" pos="1671">
          <p15:clr>
            <a:srgbClr val="FBAE40"/>
          </p15:clr>
        </p15:guide>
        <p15:guide id="4" orient="horz" pos="1977">
          <p15:clr>
            <a:srgbClr val="FBAE40"/>
          </p15:clr>
        </p15:guide>
        <p15:guide id="5" orient="horz" pos="2930">
          <p15:clr>
            <a:srgbClr val="FBAE40"/>
          </p15:clr>
        </p15:guide>
        <p15:guide id="6" orient="horz" pos="2641">
          <p15:clr>
            <a:srgbClr val="FBAE40"/>
          </p15:clr>
        </p15:guide>
        <p15:guide id="7" pos="2897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Icons and Content">
  <p:cSld name="Title, Icons and Content"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7" name="Google Shape;977;g8a01e16262_0_9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7869" y="988850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g8a01e16262_0_9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869" y="1469040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g8a01e16262_0_9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7869" y="1948824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g8a01e16262_0_9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7869" y="2427167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g8a01e16262_0_99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7868" y="2907797"/>
            <a:ext cx="402337" cy="402337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g8a01e16262_0_993"/>
          <p:cNvSpPr txBox="1">
            <a:spLocks noGrp="1"/>
          </p:cNvSpPr>
          <p:nvPr>
            <p:ph type="body" idx="1"/>
          </p:nvPr>
        </p:nvSpPr>
        <p:spPr>
          <a:xfrm>
            <a:off x="878243" y="1572506"/>
            <a:ext cx="2471700" cy="2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3" name="Google Shape;983;g8a01e16262_0_993"/>
          <p:cNvSpPr txBox="1">
            <a:spLocks noGrp="1"/>
          </p:cNvSpPr>
          <p:nvPr>
            <p:ph type="body" idx="2"/>
          </p:nvPr>
        </p:nvSpPr>
        <p:spPr>
          <a:xfrm>
            <a:off x="878243" y="1088140"/>
            <a:ext cx="2471700" cy="2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4" name="Google Shape;984;g8a01e16262_0_993"/>
          <p:cNvSpPr txBox="1">
            <a:spLocks noGrp="1"/>
          </p:cNvSpPr>
          <p:nvPr>
            <p:ph type="body" idx="3"/>
          </p:nvPr>
        </p:nvSpPr>
        <p:spPr>
          <a:xfrm>
            <a:off x="878243" y="2046971"/>
            <a:ext cx="2471700" cy="2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5" name="Google Shape;985;g8a01e16262_0_993"/>
          <p:cNvSpPr txBox="1">
            <a:spLocks noGrp="1"/>
          </p:cNvSpPr>
          <p:nvPr>
            <p:ph type="body" idx="4"/>
          </p:nvPr>
        </p:nvSpPr>
        <p:spPr>
          <a:xfrm>
            <a:off x="878243" y="2528954"/>
            <a:ext cx="2471700" cy="2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6" name="Google Shape;986;g8a01e16262_0_993"/>
          <p:cNvSpPr txBox="1">
            <a:spLocks noGrp="1"/>
          </p:cNvSpPr>
          <p:nvPr>
            <p:ph type="body" idx="5"/>
          </p:nvPr>
        </p:nvSpPr>
        <p:spPr>
          <a:xfrm>
            <a:off x="878243" y="3005394"/>
            <a:ext cx="2471700" cy="2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7" name="Google Shape;987;g8a01e16262_0_993"/>
          <p:cNvSpPr txBox="1">
            <a:spLocks noGrp="1"/>
          </p:cNvSpPr>
          <p:nvPr>
            <p:ph type="body" idx="6"/>
          </p:nvPr>
        </p:nvSpPr>
        <p:spPr>
          <a:xfrm>
            <a:off x="4359486" y="1572507"/>
            <a:ext cx="24135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8" name="Google Shape;988;g8a01e16262_0_993"/>
          <p:cNvSpPr txBox="1">
            <a:spLocks noGrp="1"/>
          </p:cNvSpPr>
          <p:nvPr>
            <p:ph type="body" idx="7"/>
          </p:nvPr>
        </p:nvSpPr>
        <p:spPr>
          <a:xfrm>
            <a:off x="4359486" y="1088140"/>
            <a:ext cx="2413500" cy="2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9" name="Google Shape;989;g8a01e16262_0_993"/>
          <p:cNvSpPr txBox="1">
            <a:spLocks noGrp="1"/>
          </p:cNvSpPr>
          <p:nvPr>
            <p:ph type="body" idx="8"/>
          </p:nvPr>
        </p:nvSpPr>
        <p:spPr>
          <a:xfrm>
            <a:off x="4359486" y="2046971"/>
            <a:ext cx="2413500" cy="2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0" name="Google Shape;990;g8a01e16262_0_993"/>
          <p:cNvSpPr txBox="1">
            <a:spLocks noGrp="1"/>
          </p:cNvSpPr>
          <p:nvPr>
            <p:ph type="body" idx="9"/>
          </p:nvPr>
        </p:nvSpPr>
        <p:spPr>
          <a:xfrm>
            <a:off x="4359486" y="2528954"/>
            <a:ext cx="2413500" cy="2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1" name="Google Shape;991;g8a01e16262_0_993"/>
          <p:cNvSpPr txBox="1">
            <a:spLocks noGrp="1"/>
          </p:cNvSpPr>
          <p:nvPr>
            <p:ph type="body" idx="13"/>
          </p:nvPr>
        </p:nvSpPr>
        <p:spPr>
          <a:xfrm>
            <a:off x="4359486" y="3005394"/>
            <a:ext cx="2413500" cy="2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2" name="Google Shape;992;g8a01e16262_0_99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3" name="Google Shape;993;g8a01e16262_0_99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994" name="Google Shape;994;g8a01e16262_0_9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0427" y="99723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g8a01e16262_0_9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427" y="147742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g8a01e16262_0_9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427" y="1957209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g8a01e16262_0_9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0427" y="2435552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g8a01e16262_0_99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0426" y="2916182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g8a01e16262_0_99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74155" y="99723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g8a01e16262_0_99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74154" y="147742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g8a01e16262_0_99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874153" y="1957209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g8a01e16262_0_99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874153" y="2434706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g8a01e16262_0_99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874153" y="2914489"/>
            <a:ext cx="402337" cy="402337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g8a01e16262_0_993"/>
          <p:cNvSpPr/>
          <p:nvPr/>
        </p:nvSpPr>
        <p:spPr>
          <a:xfrm>
            <a:off x="0" y="0"/>
            <a:ext cx="9144000" cy="6369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5" name="Google Shape;1005;g8a01e16262_0_993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06" name="Google Shape;1006;g8a01e16262_0_99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78">
          <p15:clr>
            <a:srgbClr val="FBAE40"/>
          </p15:clr>
        </p15:guide>
        <p15:guide id="2" pos="397">
          <p15:clr>
            <a:srgbClr val="FBAE40"/>
          </p15:clr>
        </p15:guide>
        <p15:guide id="3" orient="horz" pos="378">
          <p15:clr>
            <a:srgbClr val="FBAE40"/>
          </p15:clr>
        </p15:guide>
        <p15:guide id="4" orient="horz" pos="923">
          <p15:clr>
            <a:srgbClr val="FBAE40"/>
          </p15:clr>
        </p15:guide>
        <p15:guide id="5" pos="1638">
          <p15:clr>
            <a:srgbClr val="FBAE40"/>
          </p15:clr>
        </p15:guide>
        <p15:guide id="6" pos="3578">
          <p15:clr>
            <a:srgbClr val="FBAE40"/>
          </p15:clr>
        </p15:guide>
        <p15:guide id="7" orient="horz" pos="1393">
          <p15:clr>
            <a:srgbClr val="FBAE40"/>
          </p15:clr>
        </p15:guide>
        <p15:guide id="8" pos="1877">
          <p15:clr>
            <a:srgbClr val="FBAE40"/>
          </p15:clr>
        </p15:guide>
        <p15:guide id="9" pos="1928">
          <p15:clr>
            <a:srgbClr val="FBAE40"/>
          </p15:clr>
        </p15:guide>
        <p15:guide id="10" pos="3833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_Section Header">
  <p:cSld name="5_Section Header"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8a01e16262_0_1024"/>
          <p:cNvSpPr/>
          <p:nvPr/>
        </p:nvSpPr>
        <p:spPr>
          <a:xfrm>
            <a:off x="0" y="0"/>
            <a:ext cx="9144000" cy="30312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g8a01e16262_0_1024"/>
          <p:cNvSpPr/>
          <p:nvPr/>
        </p:nvSpPr>
        <p:spPr>
          <a:xfrm>
            <a:off x="629841" y="2556933"/>
            <a:ext cx="7891800" cy="826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0" name="Google Shape;1010;g8a01e16262_0_1024"/>
          <p:cNvGrpSpPr/>
          <p:nvPr/>
        </p:nvGrpSpPr>
        <p:grpSpPr>
          <a:xfrm>
            <a:off x="994825" y="3020941"/>
            <a:ext cx="775092" cy="174782"/>
            <a:chOff x="1326382" y="4041646"/>
            <a:chExt cx="2597494" cy="653145"/>
          </a:xfrm>
        </p:grpSpPr>
        <p:sp>
          <p:nvSpPr>
            <p:cNvPr id="1011" name="Google Shape;1011;g8a01e16262_0_1024"/>
            <p:cNvSpPr/>
            <p:nvPr/>
          </p:nvSpPr>
          <p:spPr>
            <a:xfrm>
              <a:off x="1326382" y="4041646"/>
              <a:ext cx="653100" cy="6531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g8a01e16262_0_1024"/>
            <p:cNvSpPr/>
            <p:nvPr/>
          </p:nvSpPr>
          <p:spPr>
            <a:xfrm>
              <a:off x="1974500" y="4041646"/>
              <a:ext cx="653100" cy="6531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g8a01e16262_0_1024"/>
            <p:cNvSpPr/>
            <p:nvPr/>
          </p:nvSpPr>
          <p:spPr>
            <a:xfrm>
              <a:off x="2622617" y="4041646"/>
              <a:ext cx="653100" cy="6531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g8a01e16262_0_1024"/>
            <p:cNvSpPr/>
            <p:nvPr/>
          </p:nvSpPr>
          <p:spPr>
            <a:xfrm>
              <a:off x="3270737" y="4041646"/>
              <a:ext cx="653100" cy="6531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g8a01e16262_0_1024"/>
            <p:cNvSpPr/>
            <p:nvPr/>
          </p:nvSpPr>
          <p:spPr>
            <a:xfrm>
              <a:off x="3597306" y="4041650"/>
              <a:ext cx="326570" cy="653141"/>
            </a:xfrm>
            <a:custGeom>
              <a:avLst/>
              <a:gdLst/>
              <a:ahLst/>
              <a:cxnLst/>
              <a:rect l="l" t="t" r="r" b="b"/>
              <a:pathLst>
                <a:path w="326570" h="653141" extrusionOk="0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6" name="Google Shape;1016;g8a01e16262_0_1024"/>
          <p:cNvSpPr txBox="1">
            <a:spLocks noGrp="1"/>
          </p:cNvSpPr>
          <p:nvPr>
            <p:ph type="body" idx="1"/>
          </p:nvPr>
        </p:nvSpPr>
        <p:spPr>
          <a:xfrm>
            <a:off x="1029406" y="2721203"/>
            <a:ext cx="846600" cy="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7" name="Google Shape;1017;g8a01e16262_0_1024"/>
          <p:cNvSpPr txBox="1">
            <a:spLocks noGrp="1"/>
          </p:cNvSpPr>
          <p:nvPr>
            <p:ph type="body" idx="2"/>
          </p:nvPr>
        </p:nvSpPr>
        <p:spPr>
          <a:xfrm>
            <a:off x="1921844" y="3016014"/>
            <a:ext cx="946500" cy="1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8" name="Google Shape;1018;g8a01e16262_0_1024"/>
          <p:cNvSpPr txBox="1">
            <a:spLocks noGrp="1"/>
          </p:cNvSpPr>
          <p:nvPr>
            <p:ph type="body" idx="3"/>
          </p:nvPr>
        </p:nvSpPr>
        <p:spPr>
          <a:xfrm>
            <a:off x="2868429" y="3714682"/>
            <a:ext cx="24717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9" name="Google Shape;1019;g8a01e16262_0_1024"/>
          <p:cNvSpPr txBox="1">
            <a:spLocks noGrp="1"/>
          </p:cNvSpPr>
          <p:nvPr>
            <p:ph type="dt" idx="10"/>
          </p:nvPr>
        </p:nvSpPr>
        <p:spPr>
          <a:xfrm>
            <a:off x="63674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0" name="Google Shape;1020;g8a01e16262_0_1024"/>
          <p:cNvSpPr txBox="1">
            <a:spLocks noGrp="1"/>
          </p:cNvSpPr>
          <p:nvPr>
            <p:ph type="sldNum" idx="12"/>
          </p:nvPr>
        </p:nvSpPr>
        <p:spPr>
          <a:xfrm>
            <a:off x="646604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021" name="Google Shape;1021;g8a01e16262_0_10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g8a01e16262_0_1024"/>
          <p:cNvSpPr/>
          <p:nvPr/>
        </p:nvSpPr>
        <p:spPr>
          <a:xfrm>
            <a:off x="0" y="0"/>
            <a:ext cx="9144000" cy="30312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3" name="Google Shape;1023;g8a01e16262_0_1024"/>
          <p:cNvSpPr/>
          <p:nvPr/>
        </p:nvSpPr>
        <p:spPr>
          <a:xfrm>
            <a:off x="629841" y="2535239"/>
            <a:ext cx="7939200" cy="848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4" name="Google Shape;1024;g8a01e16262_0_1024"/>
          <p:cNvGrpSpPr/>
          <p:nvPr/>
        </p:nvGrpSpPr>
        <p:grpSpPr>
          <a:xfrm>
            <a:off x="923702" y="3020941"/>
            <a:ext cx="775092" cy="174782"/>
            <a:chOff x="1326382" y="4041646"/>
            <a:chExt cx="2597494" cy="653145"/>
          </a:xfrm>
        </p:grpSpPr>
        <p:sp>
          <p:nvSpPr>
            <p:cNvPr id="1025" name="Google Shape;1025;g8a01e16262_0_1024"/>
            <p:cNvSpPr/>
            <p:nvPr/>
          </p:nvSpPr>
          <p:spPr>
            <a:xfrm>
              <a:off x="1326382" y="4041646"/>
              <a:ext cx="653100" cy="6531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g8a01e16262_0_1024"/>
            <p:cNvSpPr/>
            <p:nvPr/>
          </p:nvSpPr>
          <p:spPr>
            <a:xfrm>
              <a:off x="1974500" y="4041646"/>
              <a:ext cx="653100" cy="6531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g8a01e16262_0_1024"/>
            <p:cNvSpPr/>
            <p:nvPr/>
          </p:nvSpPr>
          <p:spPr>
            <a:xfrm>
              <a:off x="2622617" y="4041646"/>
              <a:ext cx="653100" cy="6531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g8a01e16262_0_1024"/>
            <p:cNvSpPr/>
            <p:nvPr/>
          </p:nvSpPr>
          <p:spPr>
            <a:xfrm>
              <a:off x="3270737" y="4041646"/>
              <a:ext cx="653100" cy="6531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g8a01e16262_0_1024"/>
            <p:cNvSpPr/>
            <p:nvPr/>
          </p:nvSpPr>
          <p:spPr>
            <a:xfrm>
              <a:off x="3597306" y="4041650"/>
              <a:ext cx="326570" cy="653141"/>
            </a:xfrm>
            <a:custGeom>
              <a:avLst/>
              <a:gdLst/>
              <a:ahLst/>
              <a:cxnLst/>
              <a:rect l="l" t="t" r="r" b="b"/>
              <a:pathLst>
                <a:path w="326570" h="653141" extrusionOk="0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0" name="Google Shape;1030;g8a01e16262_0_1024"/>
          <p:cNvSpPr txBox="1">
            <a:spLocks noGrp="1"/>
          </p:cNvSpPr>
          <p:nvPr>
            <p:ph type="body" idx="4"/>
          </p:nvPr>
        </p:nvSpPr>
        <p:spPr>
          <a:xfrm>
            <a:off x="958283" y="2721203"/>
            <a:ext cx="846600" cy="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1" name="Google Shape;1031;g8a01e16262_0_1024"/>
          <p:cNvSpPr txBox="1">
            <a:spLocks noGrp="1"/>
          </p:cNvSpPr>
          <p:nvPr>
            <p:ph type="body" idx="5"/>
          </p:nvPr>
        </p:nvSpPr>
        <p:spPr>
          <a:xfrm>
            <a:off x="1850721" y="3016014"/>
            <a:ext cx="946500" cy="1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2" name="Google Shape;1032;g8a01e16262_0_1024"/>
          <p:cNvSpPr txBox="1">
            <a:spLocks noGrp="1"/>
          </p:cNvSpPr>
          <p:nvPr>
            <p:ph type="title"/>
          </p:nvPr>
        </p:nvSpPr>
        <p:spPr>
          <a:xfrm>
            <a:off x="630238" y="600075"/>
            <a:ext cx="62469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33" name="Google Shape;1033;g8a01e16262_0_10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2210">
          <p15:clr>
            <a:srgbClr val="FBAE40"/>
          </p15:clr>
        </p15:guide>
        <p15:guide id="3" orient="horz" pos="2130">
          <p15:clr>
            <a:srgbClr val="FBAE40"/>
          </p15:clr>
        </p15:guide>
        <p15:guide id="4" orient="horz" pos="1597">
          <p15:clr>
            <a:srgbClr val="FBAE40"/>
          </p15:clr>
        </p15:guide>
        <p15:guide id="5" orient="horz" pos="2641">
          <p15:clr>
            <a:srgbClr val="FBAE40"/>
          </p15:clr>
        </p15:guide>
        <p15:guide id="6" pos="1134">
          <p15:clr>
            <a:srgbClr val="FBAE40"/>
          </p15:clr>
        </p15:guide>
        <p15:guide id="7" pos="433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Imeline Infographic">
  <p:cSld name="Title and TImeline Infographic"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8a01e16262_0_105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6" name="Google Shape;1036;g8a01e16262_0_105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037" name="Google Shape;1037;g8a01e16262_0_10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632499" y="2973622"/>
            <a:ext cx="7691175" cy="667936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g8a01e16262_0_1051"/>
          <p:cNvSpPr txBox="1">
            <a:spLocks noGrp="1"/>
          </p:cNvSpPr>
          <p:nvPr>
            <p:ph type="body" idx="1"/>
          </p:nvPr>
        </p:nvSpPr>
        <p:spPr>
          <a:xfrm>
            <a:off x="991750" y="1746401"/>
            <a:ext cx="740400" cy="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9" name="Google Shape;1039;g8a01e16262_0_1051"/>
          <p:cNvSpPr txBox="1">
            <a:spLocks noGrp="1"/>
          </p:cNvSpPr>
          <p:nvPr>
            <p:ph type="body" idx="2"/>
          </p:nvPr>
        </p:nvSpPr>
        <p:spPr>
          <a:xfrm>
            <a:off x="991750" y="2056441"/>
            <a:ext cx="1324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0" name="Google Shape;1040;g8a01e16262_0_1051"/>
          <p:cNvSpPr txBox="1">
            <a:spLocks noGrp="1"/>
          </p:cNvSpPr>
          <p:nvPr>
            <p:ph type="body" idx="3"/>
          </p:nvPr>
        </p:nvSpPr>
        <p:spPr>
          <a:xfrm>
            <a:off x="991750" y="2281691"/>
            <a:ext cx="11496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1" name="Google Shape;1041;g8a01e16262_0_1051"/>
          <p:cNvSpPr txBox="1">
            <a:spLocks noGrp="1"/>
          </p:cNvSpPr>
          <p:nvPr>
            <p:ph type="body" idx="4"/>
          </p:nvPr>
        </p:nvSpPr>
        <p:spPr>
          <a:xfrm>
            <a:off x="2440487" y="1746401"/>
            <a:ext cx="740400" cy="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2" name="Google Shape;1042;g8a01e16262_0_1051"/>
          <p:cNvSpPr txBox="1">
            <a:spLocks noGrp="1"/>
          </p:cNvSpPr>
          <p:nvPr>
            <p:ph type="body" idx="5"/>
          </p:nvPr>
        </p:nvSpPr>
        <p:spPr>
          <a:xfrm>
            <a:off x="2440487" y="2056441"/>
            <a:ext cx="1324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3" name="Google Shape;1043;g8a01e16262_0_1051"/>
          <p:cNvSpPr txBox="1">
            <a:spLocks noGrp="1"/>
          </p:cNvSpPr>
          <p:nvPr>
            <p:ph type="body" idx="6"/>
          </p:nvPr>
        </p:nvSpPr>
        <p:spPr>
          <a:xfrm>
            <a:off x="2440487" y="2281691"/>
            <a:ext cx="11496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4" name="Google Shape;1044;g8a01e16262_0_1051"/>
          <p:cNvSpPr txBox="1">
            <a:spLocks noGrp="1"/>
          </p:cNvSpPr>
          <p:nvPr>
            <p:ph type="body" idx="7"/>
          </p:nvPr>
        </p:nvSpPr>
        <p:spPr>
          <a:xfrm>
            <a:off x="3892297" y="1746401"/>
            <a:ext cx="740400" cy="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5" name="Google Shape;1045;g8a01e16262_0_1051"/>
          <p:cNvSpPr txBox="1">
            <a:spLocks noGrp="1"/>
          </p:cNvSpPr>
          <p:nvPr>
            <p:ph type="body" idx="8"/>
          </p:nvPr>
        </p:nvSpPr>
        <p:spPr>
          <a:xfrm>
            <a:off x="3892297" y="2056441"/>
            <a:ext cx="1324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6" name="Google Shape;1046;g8a01e16262_0_1051"/>
          <p:cNvSpPr txBox="1">
            <a:spLocks noGrp="1"/>
          </p:cNvSpPr>
          <p:nvPr>
            <p:ph type="body" idx="9"/>
          </p:nvPr>
        </p:nvSpPr>
        <p:spPr>
          <a:xfrm>
            <a:off x="3892297" y="2281691"/>
            <a:ext cx="11496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7" name="Google Shape;1047;g8a01e16262_0_1051"/>
          <p:cNvSpPr txBox="1">
            <a:spLocks noGrp="1"/>
          </p:cNvSpPr>
          <p:nvPr>
            <p:ph type="body" idx="13"/>
          </p:nvPr>
        </p:nvSpPr>
        <p:spPr>
          <a:xfrm>
            <a:off x="5326899" y="1746401"/>
            <a:ext cx="740400" cy="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8" name="Google Shape;1048;g8a01e16262_0_1051"/>
          <p:cNvSpPr txBox="1">
            <a:spLocks noGrp="1"/>
          </p:cNvSpPr>
          <p:nvPr>
            <p:ph type="body" idx="14"/>
          </p:nvPr>
        </p:nvSpPr>
        <p:spPr>
          <a:xfrm>
            <a:off x="5326899" y="2056441"/>
            <a:ext cx="1324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9" name="Google Shape;1049;g8a01e16262_0_1051"/>
          <p:cNvSpPr txBox="1">
            <a:spLocks noGrp="1"/>
          </p:cNvSpPr>
          <p:nvPr>
            <p:ph type="body" idx="15"/>
          </p:nvPr>
        </p:nvSpPr>
        <p:spPr>
          <a:xfrm>
            <a:off x="5326899" y="2281691"/>
            <a:ext cx="11496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0" name="Google Shape;1050;g8a01e16262_0_1051"/>
          <p:cNvSpPr txBox="1">
            <a:spLocks noGrp="1"/>
          </p:cNvSpPr>
          <p:nvPr>
            <p:ph type="body" idx="16"/>
          </p:nvPr>
        </p:nvSpPr>
        <p:spPr>
          <a:xfrm>
            <a:off x="6735161" y="1746401"/>
            <a:ext cx="740400" cy="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1" name="Google Shape;1051;g8a01e16262_0_1051"/>
          <p:cNvSpPr txBox="1">
            <a:spLocks noGrp="1"/>
          </p:cNvSpPr>
          <p:nvPr>
            <p:ph type="body" idx="17"/>
          </p:nvPr>
        </p:nvSpPr>
        <p:spPr>
          <a:xfrm>
            <a:off x="6735161" y="2056441"/>
            <a:ext cx="1324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2" name="Google Shape;1052;g8a01e16262_0_1051"/>
          <p:cNvSpPr txBox="1">
            <a:spLocks noGrp="1"/>
          </p:cNvSpPr>
          <p:nvPr>
            <p:ph type="body" idx="18"/>
          </p:nvPr>
        </p:nvSpPr>
        <p:spPr>
          <a:xfrm>
            <a:off x="6735161" y="2281691"/>
            <a:ext cx="11496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3" name="Google Shape;1053;g8a01e16262_0_1051"/>
          <p:cNvSpPr txBox="1">
            <a:spLocks noGrp="1"/>
          </p:cNvSpPr>
          <p:nvPr>
            <p:ph type="body" idx="19"/>
          </p:nvPr>
        </p:nvSpPr>
        <p:spPr>
          <a:xfrm>
            <a:off x="904066" y="3531649"/>
            <a:ext cx="13248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4" name="Google Shape;1054;g8a01e16262_0_1051"/>
          <p:cNvSpPr txBox="1">
            <a:spLocks noGrp="1"/>
          </p:cNvSpPr>
          <p:nvPr>
            <p:ph type="body" idx="20"/>
          </p:nvPr>
        </p:nvSpPr>
        <p:spPr>
          <a:xfrm>
            <a:off x="2352802" y="3531649"/>
            <a:ext cx="13530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5" name="Google Shape;1055;g8a01e16262_0_1051"/>
          <p:cNvSpPr txBox="1">
            <a:spLocks noGrp="1"/>
          </p:cNvSpPr>
          <p:nvPr>
            <p:ph type="body" idx="21"/>
          </p:nvPr>
        </p:nvSpPr>
        <p:spPr>
          <a:xfrm>
            <a:off x="3829621" y="3531648"/>
            <a:ext cx="13530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6" name="Google Shape;1056;g8a01e16262_0_1051"/>
          <p:cNvSpPr txBox="1">
            <a:spLocks noGrp="1"/>
          </p:cNvSpPr>
          <p:nvPr>
            <p:ph type="body" idx="22"/>
          </p:nvPr>
        </p:nvSpPr>
        <p:spPr>
          <a:xfrm>
            <a:off x="5306440" y="3531648"/>
            <a:ext cx="13248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7" name="Google Shape;1057;g8a01e16262_0_1051"/>
          <p:cNvSpPr txBox="1">
            <a:spLocks noGrp="1"/>
          </p:cNvSpPr>
          <p:nvPr>
            <p:ph type="body" idx="23"/>
          </p:nvPr>
        </p:nvSpPr>
        <p:spPr>
          <a:xfrm>
            <a:off x="6755176" y="3531647"/>
            <a:ext cx="13530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058" name="Google Shape;1058;g8a01e16262_0_10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632499" y="2973622"/>
            <a:ext cx="7691175" cy="667936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g8a01e16262_0_1051"/>
          <p:cNvSpPr/>
          <p:nvPr/>
        </p:nvSpPr>
        <p:spPr>
          <a:xfrm>
            <a:off x="0" y="0"/>
            <a:ext cx="9144000" cy="6369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0" name="Google Shape;1060;g8a01e16262_0_1051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61" name="Google Shape;1061;g8a01e16262_0_10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oughnut Chart">
  <p:cSld name="Title and Doughnut Chart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8a01e16262_0_107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4" name="Google Shape;1064;g8a01e16262_0_107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065" name="Google Shape;1065;g8a01e16262_0_1079"/>
          <p:cNvSpPr/>
          <p:nvPr/>
        </p:nvSpPr>
        <p:spPr>
          <a:xfrm>
            <a:off x="0" y="0"/>
            <a:ext cx="9144000" cy="6369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6" name="Google Shape;1066;g8a01e16262_0_1079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67" name="Google Shape;1067;g8a01e16262_0_10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ne Chart">
  <p:cSld name="Title and Line Chart"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8a01e16262_0_108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0" name="Google Shape;1070;g8a01e16262_0_108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071" name="Google Shape;1071;g8a01e16262_0_1085"/>
          <p:cNvSpPr/>
          <p:nvPr/>
        </p:nvSpPr>
        <p:spPr>
          <a:xfrm>
            <a:off x="3170379" y="4105875"/>
            <a:ext cx="1512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2" name="Google Shape;1072;g8a01e16262_0_10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6215" y="3284258"/>
            <a:ext cx="1319700" cy="42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g8a01e16262_0_10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9469" y="3232411"/>
            <a:ext cx="1333800" cy="4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g8a01e16262_0_1085"/>
          <p:cNvSpPr txBox="1">
            <a:spLocks noGrp="1"/>
          </p:cNvSpPr>
          <p:nvPr>
            <p:ph type="body" idx="1"/>
          </p:nvPr>
        </p:nvSpPr>
        <p:spPr>
          <a:xfrm>
            <a:off x="630238" y="1600199"/>
            <a:ext cx="3182100" cy="30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182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5" name="Google Shape;1075;g8a01e16262_0_1085"/>
          <p:cNvSpPr txBox="1">
            <a:spLocks noGrp="1"/>
          </p:cNvSpPr>
          <p:nvPr>
            <p:ph type="body" idx="2"/>
          </p:nvPr>
        </p:nvSpPr>
        <p:spPr>
          <a:xfrm>
            <a:off x="5306779" y="3059187"/>
            <a:ext cx="6717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6" name="Google Shape;1076;g8a01e16262_0_1085"/>
          <p:cNvSpPr txBox="1">
            <a:spLocks noGrp="1"/>
          </p:cNvSpPr>
          <p:nvPr>
            <p:ph type="body" idx="3"/>
          </p:nvPr>
        </p:nvSpPr>
        <p:spPr>
          <a:xfrm>
            <a:off x="6894111" y="3052728"/>
            <a:ext cx="67170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7" name="Google Shape;1077;g8a01e16262_0_1085"/>
          <p:cNvSpPr txBox="1">
            <a:spLocks noGrp="1"/>
          </p:cNvSpPr>
          <p:nvPr>
            <p:ph type="body" idx="4"/>
          </p:nvPr>
        </p:nvSpPr>
        <p:spPr>
          <a:xfrm>
            <a:off x="5306778" y="3559464"/>
            <a:ext cx="10779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8" name="Google Shape;1078;g8a01e16262_0_1085"/>
          <p:cNvSpPr txBox="1">
            <a:spLocks noGrp="1"/>
          </p:cNvSpPr>
          <p:nvPr>
            <p:ph type="body" idx="5"/>
          </p:nvPr>
        </p:nvSpPr>
        <p:spPr>
          <a:xfrm>
            <a:off x="5299344" y="3813792"/>
            <a:ext cx="1077900" cy="7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9" name="Google Shape;1079;g8a01e16262_0_1085"/>
          <p:cNvSpPr txBox="1">
            <a:spLocks noGrp="1"/>
          </p:cNvSpPr>
          <p:nvPr>
            <p:ph type="body" idx="6"/>
          </p:nvPr>
        </p:nvSpPr>
        <p:spPr>
          <a:xfrm>
            <a:off x="6890089" y="3559464"/>
            <a:ext cx="10779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0" name="Google Shape;1080;g8a01e16262_0_1085"/>
          <p:cNvSpPr txBox="1">
            <a:spLocks noGrp="1"/>
          </p:cNvSpPr>
          <p:nvPr>
            <p:ph type="body" idx="7"/>
          </p:nvPr>
        </p:nvSpPr>
        <p:spPr>
          <a:xfrm>
            <a:off x="6882655" y="3813792"/>
            <a:ext cx="1077900" cy="7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1" name="Google Shape;1081;g8a01e16262_0_1085"/>
          <p:cNvSpPr>
            <a:spLocks noGrp="1"/>
          </p:cNvSpPr>
          <p:nvPr>
            <p:ph type="chart" idx="8"/>
          </p:nvPr>
        </p:nvSpPr>
        <p:spPr>
          <a:xfrm>
            <a:off x="5295900" y="1600200"/>
            <a:ext cx="32259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2" name="Google Shape;1082;g8a01e16262_0_1085"/>
          <p:cNvSpPr/>
          <p:nvPr/>
        </p:nvSpPr>
        <p:spPr>
          <a:xfrm>
            <a:off x="3170379" y="4105875"/>
            <a:ext cx="1512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3" name="Google Shape;1083;g8a01e16262_0_10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6215" y="3284258"/>
            <a:ext cx="1319700" cy="42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g8a01e16262_0_10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9469" y="3232411"/>
            <a:ext cx="1333800" cy="4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g8a01e16262_0_1085"/>
          <p:cNvSpPr/>
          <p:nvPr/>
        </p:nvSpPr>
        <p:spPr>
          <a:xfrm>
            <a:off x="0" y="0"/>
            <a:ext cx="9144000" cy="6369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g8a01e16262_0_1085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87" name="Google Shape;1087;g8a01e16262_0_10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orient="horz" pos="1008">
          <p15:clr>
            <a:srgbClr val="FBAE40"/>
          </p15:clr>
        </p15:guide>
        <p15:guide id="3" orient="horz" pos="2754">
          <p15:clr>
            <a:srgbClr val="FBAE40"/>
          </p15:clr>
        </p15:guide>
        <p15:guide id="4" pos="240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1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1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41"/>
          <p:cNvSpPr txBox="1">
            <a:spLocks noGrp="1"/>
          </p:cNvSpPr>
          <p:nvPr>
            <p:ph type="dt" idx="10"/>
          </p:nvPr>
        </p:nvSpPr>
        <p:spPr>
          <a:xfrm>
            <a:off x="663921" y="465388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1400"/>
              <a:buFont typeface="Proxima Nova"/>
              <a:buNone/>
              <a:defRPr>
                <a:solidFill>
                  <a:srgbClr val="E72D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sldNum" idx="12"/>
          </p:nvPr>
        </p:nvSpPr>
        <p:spPr>
          <a:xfrm>
            <a:off x="6616976" y="401240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61" name="Google Shape;61;p41"/>
          <p:cNvSpPr/>
          <p:nvPr/>
        </p:nvSpPr>
        <p:spPr>
          <a:xfrm>
            <a:off x="0" y="0"/>
            <a:ext cx="9144000" cy="46538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" name="Google Shape;62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3922" y="571887"/>
            <a:ext cx="2057400" cy="548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1756">
          <p15:clr>
            <a:srgbClr val="FBAE40"/>
          </p15:clr>
        </p15:guide>
        <p15:guide id="5" pos="3323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oughnut Chart 2">
  <p:cSld name="Title and Doughnut Chart 2"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8a01e16262_0_110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0" name="Google Shape;1090;g8a01e16262_0_110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091" name="Google Shape;1091;g8a01e16262_0_11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0619" y="1967641"/>
            <a:ext cx="2754300" cy="14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g8a01e16262_0_1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659" y="1705476"/>
            <a:ext cx="4222800" cy="216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g8a01e16262_0_11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42547" y="1697092"/>
            <a:ext cx="4222800" cy="216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g8a01e16262_0_1105"/>
          <p:cNvSpPr txBox="1">
            <a:spLocks noGrp="1"/>
          </p:cNvSpPr>
          <p:nvPr>
            <p:ph type="body" idx="1"/>
          </p:nvPr>
        </p:nvSpPr>
        <p:spPr>
          <a:xfrm>
            <a:off x="2286696" y="2571750"/>
            <a:ext cx="13248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5" name="Google Shape;1095;g8a01e16262_0_1105"/>
          <p:cNvSpPr txBox="1">
            <a:spLocks noGrp="1"/>
          </p:cNvSpPr>
          <p:nvPr>
            <p:ph type="body" idx="2"/>
          </p:nvPr>
        </p:nvSpPr>
        <p:spPr>
          <a:xfrm>
            <a:off x="2286696" y="2939370"/>
            <a:ext cx="13248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6" name="Google Shape;1096;g8a01e16262_0_1105"/>
          <p:cNvSpPr txBox="1">
            <a:spLocks noGrp="1"/>
          </p:cNvSpPr>
          <p:nvPr>
            <p:ph type="body" idx="3"/>
          </p:nvPr>
        </p:nvSpPr>
        <p:spPr>
          <a:xfrm>
            <a:off x="4973335" y="2571750"/>
            <a:ext cx="13248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7" name="Google Shape;1097;g8a01e16262_0_1105"/>
          <p:cNvSpPr txBox="1">
            <a:spLocks noGrp="1"/>
          </p:cNvSpPr>
          <p:nvPr>
            <p:ph type="body" idx="4"/>
          </p:nvPr>
        </p:nvSpPr>
        <p:spPr>
          <a:xfrm>
            <a:off x="4973335" y="2939370"/>
            <a:ext cx="13248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098" name="Google Shape;1098;g8a01e16262_0_11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0619" y="1967641"/>
            <a:ext cx="2754300" cy="14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9" name="Google Shape;1099;g8a01e16262_0_1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659" y="1705476"/>
            <a:ext cx="4222800" cy="216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g8a01e16262_0_11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42547" y="1697092"/>
            <a:ext cx="4222800" cy="216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g8a01e16262_0_1105"/>
          <p:cNvSpPr/>
          <p:nvPr/>
        </p:nvSpPr>
        <p:spPr>
          <a:xfrm>
            <a:off x="0" y="0"/>
            <a:ext cx="9144000" cy="6369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Google Shape;1102;g8a01e16262_0_1105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03" name="Google Shape;1103;g8a01e16262_0_110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hic">
  <p:cSld name="Title and Infograhic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8a01e16262_0_11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6" name="Google Shape;1106;g8a01e16262_0_11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107" name="Google Shape;1107;g8a01e16262_0_1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4602" y="2566307"/>
            <a:ext cx="2538300" cy="129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g8a01e16262_0_1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760" y="1581506"/>
            <a:ext cx="7431155" cy="2999208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g8a01e16262_0_1121"/>
          <p:cNvSpPr txBox="1">
            <a:spLocks noGrp="1"/>
          </p:cNvSpPr>
          <p:nvPr>
            <p:ph type="body" idx="1"/>
          </p:nvPr>
        </p:nvSpPr>
        <p:spPr>
          <a:xfrm>
            <a:off x="1263041" y="2104600"/>
            <a:ext cx="8304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0" name="Google Shape;1110;g8a01e16262_0_1121"/>
          <p:cNvSpPr txBox="1">
            <a:spLocks noGrp="1"/>
          </p:cNvSpPr>
          <p:nvPr>
            <p:ph type="body" idx="2"/>
          </p:nvPr>
        </p:nvSpPr>
        <p:spPr>
          <a:xfrm>
            <a:off x="2470356" y="3778988"/>
            <a:ext cx="7842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1" name="Google Shape;1111;g8a01e16262_0_1121"/>
          <p:cNvSpPr txBox="1">
            <a:spLocks noGrp="1"/>
          </p:cNvSpPr>
          <p:nvPr>
            <p:ph type="body" idx="3"/>
          </p:nvPr>
        </p:nvSpPr>
        <p:spPr>
          <a:xfrm>
            <a:off x="3530790" y="2108961"/>
            <a:ext cx="824400" cy="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2" name="Google Shape;1112;g8a01e16262_0_1121"/>
          <p:cNvSpPr txBox="1">
            <a:spLocks noGrp="1"/>
          </p:cNvSpPr>
          <p:nvPr>
            <p:ph type="body" idx="4"/>
          </p:nvPr>
        </p:nvSpPr>
        <p:spPr>
          <a:xfrm>
            <a:off x="4729642" y="3771033"/>
            <a:ext cx="7455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3" name="Google Shape;1113;g8a01e16262_0_1121"/>
          <p:cNvSpPr txBox="1">
            <a:spLocks noGrp="1"/>
          </p:cNvSpPr>
          <p:nvPr>
            <p:ph type="body" idx="5"/>
          </p:nvPr>
        </p:nvSpPr>
        <p:spPr>
          <a:xfrm>
            <a:off x="5904099" y="2107682"/>
            <a:ext cx="7587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4" name="Google Shape;1114;g8a01e16262_0_1121"/>
          <p:cNvSpPr txBox="1">
            <a:spLocks noGrp="1"/>
          </p:cNvSpPr>
          <p:nvPr>
            <p:ph type="body" idx="6"/>
          </p:nvPr>
        </p:nvSpPr>
        <p:spPr>
          <a:xfrm>
            <a:off x="7023857" y="3762859"/>
            <a:ext cx="7842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5" name="Google Shape;1115;g8a01e16262_0_1121"/>
          <p:cNvSpPr txBox="1">
            <a:spLocks noGrp="1"/>
          </p:cNvSpPr>
          <p:nvPr>
            <p:ph type="body" idx="7"/>
          </p:nvPr>
        </p:nvSpPr>
        <p:spPr>
          <a:xfrm>
            <a:off x="2156171" y="1257995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6" name="Google Shape;1116;g8a01e16262_0_1121"/>
          <p:cNvSpPr txBox="1">
            <a:spLocks noGrp="1"/>
          </p:cNvSpPr>
          <p:nvPr>
            <p:ph type="body" idx="8"/>
          </p:nvPr>
        </p:nvSpPr>
        <p:spPr>
          <a:xfrm>
            <a:off x="2156171" y="1523662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7" name="Google Shape;1117;g8a01e16262_0_1121"/>
          <p:cNvSpPr txBox="1">
            <a:spLocks noGrp="1"/>
          </p:cNvSpPr>
          <p:nvPr>
            <p:ph type="body" idx="9"/>
          </p:nvPr>
        </p:nvSpPr>
        <p:spPr>
          <a:xfrm>
            <a:off x="4513908" y="1257995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8" name="Google Shape;1118;g8a01e16262_0_1121"/>
          <p:cNvSpPr txBox="1">
            <a:spLocks noGrp="1"/>
          </p:cNvSpPr>
          <p:nvPr>
            <p:ph type="body" idx="13"/>
          </p:nvPr>
        </p:nvSpPr>
        <p:spPr>
          <a:xfrm>
            <a:off x="4513908" y="1523662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9" name="Google Shape;1119;g8a01e16262_0_1121"/>
          <p:cNvSpPr txBox="1">
            <a:spLocks noGrp="1"/>
          </p:cNvSpPr>
          <p:nvPr>
            <p:ph type="body" idx="14"/>
          </p:nvPr>
        </p:nvSpPr>
        <p:spPr>
          <a:xfrm>
            <a:off x="6720777" y="1257995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0" name="Google Shape;1120;g8a01e16262_0_1121"/>
          <p:cNvSpPr txBox="1">
            <a:spLocks noGrp="1"/>
          </p:cNvSpPr>
          <p:nvPr>
            <p:ph type="body" idx="15"/>
          </p:nvPr>
        </p:nvSpPr>
        <p:spPr>
          <a:xfrm>
            <a:off x="6720777" y="1523662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1" name="Google Shape;1121;g8a01e16262_0_1121"/>
          <p:cNvSpPr txBox="1">
            <a:spLocks noGrp="1"/>
          </p:cNvSpPr>
          <p:nvPr>
            <p:ph type="body" idx="16"/>
          </p:nvPr>
        </p:nvSpPr>
        <p:spPr>
          <a:xfrm>
            <a:off x="995265" y="3791876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2" name="Google Shape;1122;g8a01e16262_0_1121"/>
          <p:cNvSpPr txBox="1">
            <a:spLocks noGrp="1"/>
          </p:cNvSpPr>
          <p:nvPr>
            <p:ph type="body" idx="17"/>
          </p:nvPr>
        </p:nvSpPr>
        <p:spPr>
          <a:xfrm>
            <a:off x="995265" y="4057543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3" name="Google Shape;1123;g8a01e16262_0_1121"/>
          <p:cNvSpPr txBox="1">
            <a:spLocks noGrp="1"/>
          </p:cNvSpPr>
          <p:nvPr>
            <p:ph type="body" idx="18"/>
          </p:nvPr>
        </p:nvSpPr>
        <p:spPr>
          <a:xfrm>
            <a:off x="3326285" y="3779691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4" name="Google Shape;1124;g8a01e16262_0_1121"/>
          <p:cNvSpPr txBox="1">
            <a:spLocks noGrp="1"/>
          </p:cNvSpPr>
          <p:nvPr>
            <p:ph type="body" idx="19"/>
          </p:nvPr>
        </p:nvSpPr>
        <p:spPr>
          <a:xfrm>
            <a:off x="3326285" y="4045358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5" name="Google Shape;1125;g8a01e16262_0_1121"/>
          <p:cNvSpPr txBox="1">
            <a:spLocks noGrp="1"/>
          </p:cNvSpPr>
          <p:nvPr>
            <p:ph type="body" idx="20"/>
          </p:nvPr>
        </p:nvSpPr>
        <p:spPr>
          <a:xfrm>
            <a:off x="5599996" y="3758972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6" name="Google Shape;1126;g8a01e16262_0_1121"/>
          <p:cNvSpPr txBox="1">
            <a:spLocks noGrp="1"/>
          </p:cNvSpPr>
          <p:nvPr>
            <p:ph type="body" idx="21"/>
          </p:nvPr>
        </p:nvSpPr>
        <p:spPr>
          <a:xfrm>
            <a:off x="5599996" y="4024639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127" name="Google Shape;1127;g8a01e16262_0_1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4602" y="2566307"/>
            <a:ext cx="2538300" cy="129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g8a01e16262_0_1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760" y="1581506"/>
            <a:ext cx="7431155" cy="2999208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g8a01e16262_0_1121"/>
          <p:cNvSpPr/>
          <p:nvPr/>
        </p:nvSpPr>
        <p:spPr>
          <a:xfrm>
            <a:off x="0" y="0"/>
            <a:ext cx="9144000" cy="6369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0" name="Google Shape;1130;g8a01e16262_0_1121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31" name="Google Shape;1131;g8a01e16262_0_11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phic 2">
  <p:cSld name="Title and Infographic 2"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8a01e16262_0_114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4" name="Google Shape;1134;g8a01e16262_0_114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135" name="Google Shape;1135;g8a01e16262_0_1149" descr="C:\Users\diyajoseph\Desktop\New folder (3)\Infographics-01-0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49184" y="1331625"/>
            <a:ext cx="3644856" cy="3644859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g8a01e16262_0_1149"/>
          <p:cNvSpPr txBox="1">
            <a:spLocks noGrp="1"/>
          </p:cNvSpPr>
          <p:nvPr>
            <p:ph type="body" idx="1"/>
          </p:nvPr>
        </p:nvSpPr>
        <p:spPr>
          <a:xfrm>
            <a:off x="630238" y="1347788"/>
            <a:ext cx="3182100" cy="27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182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7" name="Google Shape;1137;g8a01e16262_0_1149"/>
          <p:cNvSpPr txBox="1">
            <a:spLocks noGrp="1"/>
          </p:cNvSpPr>
          <p:nvPr>
            <p:ph type="body" idx="2"/>
          </p:nvPr>
        </p:nvSpPr>
        <p:spPr>
          <a:xfrm>
            <a:off x="6433953" y="1722104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8" name="Google Shape;1138;g8a01e16262_0_1149"/>
          <p:cNvSpPr txBox="1">
            <a:spLocks noGrp="1"/>
          </p:cNvSpPr>
          <p:nvPr>
            <p:ph type="body" idx="3"/>
          </p:nvPr>
        </p:nvSpPr>
        <p:spPr>
          <a:xfrm>
            <a:off x="6433953" y="1987771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9" name="Google Shape;1139;g8a01e16262_0_1149"/>
          <p:cNvSpPr txBox="1">
            <a:spLocks noGrp="1"/>
          </p:cNvSpPr>
          <p:nvPr>
            <p:ph type="body" idx="4"/>
          </p:nvPr>
        </p:nvSpPr>
        <p:spPr>
          <a:xfrm>
            <a:off x="4628562" y="3026158"/>
            <a:ext cx="11829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0" name="Google Shape;1140;g8a01e16262_0_1149"/>
          <p:cNvSpPr txBox="1">
            <a:spLocks noGrp="1"/>
          </p:cNvSpPr>
          <p:nvPr>
            <p:ph type="body" idx="5"/>
          </p:nvPr>
        </p:nvSpPr>
        <p:spPr>
          <a:xfrm>
            <a:off x="7003447" y="2783735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1" name="Google Shape;1141;g8a01e16262_0_1149"/>
          <p:cNvSpPr txBox="1">
            <a:spLocks noGrp="1"/>
          </p:cNvSpPr>
          <p:nvPr>
            <p:ph type="body" idx="6"/>
          </p:nvPr>
        </p:nvSpPr>
        <p:spPr>
          <a:xfrm>
            <a:off x="7009593" y="3303767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2" name="Google Shape;1142;g8a01e16262_0_1149"/>
          <p:cNvSpPr txBox="1">
            <a:spLocks noGrp="1"/>
          </p:cNvSpPr>
          <p:nvPr>
            <p:ph type="body" idx="7"/>
          </p:nvPr>
        </p:nvSpPr>
        <p:spPr>
          <a:xfrm>
            <a:off x="7009593" y="3569434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3" name="Google Shape;1143;g8a01e16262_0_1149"/>
          <p:cNvSpPr txBox="1">
            <a:spLocks noGrp="1"/>
          </p:cNvSpPr>
          <p:nvPr>
            <p:ph type="body" idx="8"/>
          </p:nvPr>
        </p:nvSpPr>
        <p:spPr>
          <a:xfrm>
            <a:off x="6433953" y="4034311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4" name="Google Shape;1144;g8a01e16262_0_1149"/>
          <p:cNvSpPr txBox="1">
            <a:spLocks noGrp="1"/>
          </p:cNvSpPr>
          <p:nvPr>
            <p:ph type="body" idx="9"/>
          </p:nvPr>
        </p:nvSpPr>
        <p:spPr>
          <a:xfrm>
            <a:off x="6433953" y="4299978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5" name="Google Shape;1145;g8a01e16262_0_1149"/>
          <p:cNvSpPr txBox="1">
            <a:spLocks noGrp="1"/>
          </p:cNvSpPr>
          <p:nvPr>
            <p:ph type="body" idx="13"/>
          </p:nvPr>
        </p:nvSpPr>
        <p:spPr>
          <a:xfrm>
            <a:off x="7001132" y="2524953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6" name="Google Shape;1146;g8a01e16262_0_1149"/>
          <p:cNvSpPr/>
          <p:nvPr/>
        </p:nvSpPr>
        <p:spPr>
          <a:xfrm>
            <a:off x="0" y="0"/>
            <a:ext cx="9144000" cy="6369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7" name="Google Shape;1147;g8a01e16262_0_11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orient="horz" pos="849">
          <p15:clr>
            <a:srgbClr val="FBAE40"/>
          </p15:clr>
        </p15:guide>
        <p15:guide id="3" orient="horz" pos="2663">
          <p15:clr>
            <a:srgbClr val="FBAE40"/>
          </p15:clr>
        </p15:guide>
        <p15:guide id="4" pos="254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phic 3">
  <p:cSld name="Title and Infographic 3"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8a01e16262_0_116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0" name="Google Shape;1150;g8a01e16262_0_116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151" name="Google Shape;1151;g8a01e16262_0_1165"/>
          <p:cNvSpPr txBox="1">
            <a:spLocks noGrp="1"/>
          </p:cNvSpPr>
          <p:nvPr>
            <p:ph type="body" idx="1"/>
          </p:nvPr>
        </p:nvSpPr>
        <p:spPr>
          <a:xfrm>
            <a:off x="2184783" y="1316876"/>
            <a:ext cx="1331700" cy="1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2" name="Google Shape;1152;g8a01e16262_0_1165"/>
          <p:cNvSpPr txBox="1">
            <a:spLocks noGrp="1"/>
          </p:cNvSpPr>
          <p:nvPr>
            <p:ph type="body" idx="2"/>
          </p:nvPr>
        </p:nvSpPr>
        <p:spPr>
          <a:xfrm>
            <a:off x="2184783" y="1496505"/>
            <a:ext cx="13317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3" name="Google Shape;1153;g8a01e16262_0_1165"/>
          <p:cNvSpPr txBox="1">
            <a:spLocks noGrp="1"/>
          </p:cNvSpPr>
          <p:nvPr>
            <p:ph type="body" idx="3"/>
          </p:nvPr>
        </p:nvSpPr>
        <p:spPr>
          <a:xfrm>
            <a:off x="2184783" y="1708544"/>
            <a:ext cx="13317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4" name="Google Shape;1154;g8a01e16262_0_1165"/>
          <p:cNvSpPr txBox="1">
            <a:spLocks noGrp="1"/>
          </p:cNvSpPr>
          <p:nvPr>
            <p:ph type="body" idx="4"/>
          </p:nvPr>
        </p:nvSpPr>
        <p:spPr>
          <a:xfrm>
            <a:off x="1648313" y="2160534"/>
            <a:ext cx="1331700" cy="1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5" name="Google Shape;1155;g8a01e16262_0_1165"/>
          <p:cNvSpPr txBox="1">
            <a:spLocks noGrp="1"/>
          </p:cNvSpPr>
          <p:nvPr>
            <p:ph type="body" idx="5"/>
          </p:nvPr>
        </p:nvSpPr>
        <p:spPr>
          <a:xfrm>
            <a:off x="1648313" y="2340163"/>
            <a:ext cx="13317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6" name="Google Shape;1156;g8a01e16262_0_1165"/>
          <p:cNvSpPr txBox="1">
            <a:spLocks noGrp="1"/>
          </p:cNvSpPr>
          <p:nvPr>
            <p:ph type="body" idx="6"/>
          </p:nvPr>
        </p:nvSpPr>
        <p:spPr>
          <a:xfrm>
            <a:off x="1648313" y="2552202"/>
            <a:ext cx="13317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7" name="Google Shape;1157;g8a01e16262_0_1165"/>
          <p:cNvSpPr txBox="1">
            <a:spLocks noGrp="1"/>
          </p:cNvSpPr>
          <p:nvPr>
            <p:ph type="body" idx="7"/>
          </p:nvPr>
        </p:nvSpPr>
        <p:spPr>
          <a:xfrm>
            <a:off x="1670695" y="3113991"/>
            <a:ext cx="1331700" cy="1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8" name="Google Shape;1158;g8a01e16262_0_1165"/>
          <p:cNvSpPr txBox="1">
            <a:spLocks noGrp="1"/>
          </p:cNvSpPr>
          <p:nvPr>
            <p:ph type="body" idx="8"/>
          </p:nvPr>
        </p:nvSpPr>
        <p:spPr>
          <a:xfrm>
            <a:off x="1670695" y="3293620"/>
            <a:ext cx="13317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9" name="Google Shape;1159;g8a01e16262_0_1165"/>
          <p:cNvSpPr txBox="1">
            <a:spLocks noGrp="1"/>
          </p:cNvSpPr>
          <p:nvPr>
            <p:ph type="body" idx="9"/>
          </p:nvPr>
        </p:nvSpPr>
        <p:spPr>
          <a:xfrm>
            <a:off x="1670695" y="3505659"/>
            <a:ext cx="13317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0" name="Google Shape;1160;g8a01e16262_0_1165"/>
          <p:cNvSpPr txBox="1">
            <a:spLocks noGrp="1"/>
          </p:cNvSpPr>
          <p:nvPr>
            <p:ph type="body" idx="13"/>
          </p:nvPr>
        </p:nvSpPr>
        <p:spPr>
          <a:xfrm>
            <a:off x="2154251" y="3833167"/>
            <a:ext cx="1331700" cy="1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1" name="Google Shape;1161;g8a01e16262_0_1165"/>
          <p:cNvSpPr txBox="1">
            <a:spLocks noGrp="1"/>
          </p:cNvSpPr>
          <p:nvPr>
            <p:ph type="body" idx="14"/>
          </p:nvPr>
        </p:nvSpPr>
        <p:spPr>
          <a:xfrm>
            <a:off x="2154251" y="4012796"/>
            <a:ext cx="13317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2" name="Google Shape;1162;g8a01e16262_0_1165"/>
          <p:cNvSpPr txBox="1">
            <a:spLocks noGrp="1"/>
          </p:cNvSpPr>
          <p:nvPr>
            <p:ph type="body" idx="15"/>
          </p:nvPr>
        </p:nvSpPr>
        <p:spPr>
          <a:xfrm>
            <a:off x="2154251" y="4224835"/>
            <a:ext cx="13317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3" name="Google Shape;1163;g8a01e16262_0_1165"/>
          <p:cNvSpPr txBox="1">
            <a:spLocks noGrp="1"/>
          </p:cNvSpPr>
          <p:nvPr>
            <p:ph type="body" idx="16"/>
          </p:nvPr>
        </p:nvSpPr>
        <p:spPr>
          <a:xfrm>
            <a:off x="5711844" y="1274684"/>
            <a:ext cx="1331700" cy="1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4" name="Google Shape;1164;g8a01e16262_0_1165"/>
          <p:cNvSpPr txBox="1">
            <a:spLocks noGrp="1"/>
          </p:cNvSpPr>
          <p:nvPr>
            <p:ph type="body" idx="17"/>
          </p:nvPr>
        </p:nvSpPr>
        <p:spPr>
          <a:xfrm>
            <a:off x="5711844" y="1454313"/>
            <a:ext cx="13317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5" name="Google Shape;1165;g8a01e16262_0_1165"/>
          <p:cNvSpPr txBox="1">
            <a:spLocks noGrp="1"/>
          </p:cNvSpPr>
          <p:nvPr>
            <p:ph type="body" idx="18"/>
          </p:nvPr>
        </p:nvSpPr>
        <p:spPr>
          <a:xfrm>
            <a:off x="5711844" y="1666352"/>
            <a:ext cx="13317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6" name="Google Shape;1166;g8a01e16262_0_1165"/>
          <p:cNvSpPr txBox="1">
            <a:spLocks noGrp="1"/>
          </p:cNvSpPr>
          <p:nvPr>
            <p:ph type="body" idx="19"/>
          </p:nvPr>
        </p:nvSpPr>
        <p:spPr>
          <a:xfrm>
            <a:off x="6247590" y="2081713"/>
            <a:ext cx="1331700" cy="1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7" name="Google Shape;1167;g8a01e16262_0_1165"/>
          <p:cNvSpPr txBox="1">
            <a:spLocks noGrp="1"/>
          </p:cNvSpPr>
          <p:nvPr>
            <p:ph type="body" idx="20"/>
          </p:nvPr>
        </p:nvSpPr>
        <p:spPr>
          <a:xfrm>
            <a:off x="6247590" y="2261342"/>
            <a:ext cx="13317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8" name="Google Shape;1168;g8a01e16262_0_1165"/>
          <p:cNvSpPr txBox="1">
            <a:spLocks noGrp="1"/>
          </p:cNvSpPr>
          <p:nvPr>
            <p:ph type="body" idx="21"/>
          </p:nvPr>
        </p:nvSpPr>
        <p:spPr>
          <a:xfrm>
            <a:off x="6247590" y="2473381"/>
            <a:ext cx="13317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9" name="Google Shape;1169;g8a01e16262_0_1165"/>
          <p:cNvSpPr txBox="1">
            <a:spLocks noGrp="1"/>
          </p:cNvSpPr>
          <p:nvPr>
            <p:ph type="body" idx="22"/>
          </p:nvPr>
        </p:nvSpPr>
        <p:spPr>
          <a:xfrm>
            <a:off x="6247590" y="3009669"/>
            <a:ext cx="1331700" cy="1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0" name="Google Shape;1170;g8a01e16262_0_1165"/>
          <p:cNvSpPr txBox="1">
            <a:spLocks noGrp="1"/>
          </p:cNvSpPr>
          <p:nvPr>
            <p:ph type="body" idx="23"/>
          </p:nvPr>
        </p:nvSpPr>
        <p:spPr>
          <a:xfrm>
            <a:off x="6247590" y="3189298"/>
            <a:ext cx="13317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1" name="Google Shape;1171;g8a01e16262_0_1165"/>
          <p:cNvSpPr txBox="1">
            <a:spLocks noGrp="1"/>
          </p:cNvSpPr>
          <p:nvPr>
            <p:ph type="body" idx="24"/>
          </p:nvPr>
        </p:nvSpPr>
        <p:spPr>
          <a:xfrm>
            <a:off x="6247590" y="3401337"/>
            <a:ext cx="13317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2" name="Google Shape;1172;g8a01e16262_0_1165"/>
          <p:cNvSpPr txBox="1">
            <a:spLocks noGrp="1"/>
          </p:cNvSpPr>
          <p:nvPr>
            <p:ph type="body" idx="25"/>
          </p:nvPr>
        </p:nvSpPr>
        <p:spPr>
          <a:xfrm>
            <a:off x="5911033" y="3827718"/>
            <a:ext cx="1331700" cy="1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3" name="Google Shape;1173;g8a01e16262_0_1165"/>
          <p:cNvSpPr txBox="1">
            <a:spLocks noGrp="1"/>
          </p:cNvSpPr>
          <p:nvPr>
            <p:ph type="body" idx="26"/>
          </p:nvPr>
        </p:nvSpPr>
        <p:spPr>
          <a:xfrm>
            <a:off x="5911033" y="4007347"/>
            <a:ext cx="13317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4" name="Google Shape;1174;g8a01e16262_0_1165"/>
          <p:cNvSpPr txBox="1">
            <a:spLocks noGrp="1"/>
          </p:cNvSpPr>
          <p:nvPr>
            <p:ph type="body" idx="27"/>
          </p:nvPr>
        </p:nvSpPr>
        <p:spPr>
          <a:xfrm>
            <a:off x="5911033" y="4219386"/>
            <a:ext cx="13317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175" name="Google Shape;1175;g8a01e16262_0_1165"/>
          <p:cNvGrpSpPr/>
          <p:nvPr/>
        </p:nvGrpSpPr>
        <p:grpSpPr>
          <a:xfrm>
            <a:off x="3064031" y="1322489"/>
            <a:ext cx="3130144" cy="3130144"/>
            <a:chOff x="1725851" y="197234"/>
            <a:chExt cx="4799362" cy="4799363"/>
          </a:xfrm>
        </p:grpSpPr>
        <p:sp>
          <p:nvSpPr>
            <p:cNvPr id="1176" name="Google Shape;1176;g8a01e16262_0_1165"/>
            <p:cNvSpPr/>
            <p:nvPr/>
          </p:nvSpPr>
          <p:spPr>
            <a:xfrm>
              <a:off x="2160294" y="631678"/>
              <a:ext cx="3930600" cy="3930600"/>
            </a:xfrm>
            <a:prstGeom prst="blockArc">
              <a:avLst>
                <a:gd name="adj1" fmla="val 13500000"/>
                <a:gd name="adj2" fmla="val 16200000"/>
                <a:gd name="adj3" fmla="val 343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g8a01e16262_0_1165"/>
            <p:cNvSpPr/>
            <p:nvPr/>
          </p:nvSpPr>
          <p:spPr>
            <a:xfrm>
              <a:off x="2160294" y="631678"/>
              <a:ext cx="3930600" cy="3930600"/>
            </a:xfrm>
            <a:prstGeom prst="blockArc">
              <a:avLst>
                <a:gd name="adj1" fmla="val 10800000"/>
                <a:gd name="adj2" fmla="val 13500000"/>
                <a:gd name="adj3" fmla="val 3430"/>
              </a:avLst>
            </a:prstGeom>
            <a:solidFill>
              <a:srgbClr val="9D9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g8a01e16262_0_1165"/>
            <p:cNvSpPr/>
            <p:nvPr/>
          </p:nvSpPr>
          <p:spPr>
            <a:xfrm>
              <a:off x="2160294" y="631678"/>
              <a:ext cx="3930600" cy="3930600"/>
            </a:xfrm>
            <a:prstGeom prst="blockArc">
              <a:avLst>
                <a:gd name="adj1" fmla="val 8100000"/>
                <a:gd name="adj2" fmla="val 10800000"/>
                <a:gd name="adj3" fmla="val 343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g8a01e16262_0_1165"/>
            <p:cNvSpPr/>
            <p:nvPr/>
          </p:nvSpPr>
          <p:spPr>
            <a:xfrm>
              <a:off x="2160294" y="631678"/>
              <a:ext cx="3930600" cy="3930600"/>
            </a:xfrm>
            <a:prstGeom prst="blockArc">
              <a:avLst>
                <a:gd name="adj1" fmla="val 5400000"/>
                <a:gd name="adj2" fmla="val 8100000"/>
                <a:gd name="adj3" fmla="val 3430"/>
              </a:avLst>
            </a:prstGeom>
            <a:solidFill>
              <a:srgbClr val="B4B4B4"/>
            </a:solidFill>
            <a:ln w="9525" cap="flat" cmpd="sng">
              <a:solidFill>
                <a:srgbClr val="A8A8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g8a01e16262_0_1165"/>
            <p:cNvSpPr/>
            <p:nvPr/>
          </p:nvSpPr>
          <p:spPr>
            <a:xfrm>
              <a:off x="2160294" y="631678"/>
              <a:ext cx="3930600" cy="3930600"/>
            </a:xfrm>
            <a:prstGeom prst="blockArc">
              <a:avLst>
                <a:gd name="adj1" fmla="val 2700000"/>
                <a:gd name="adj2" fmla="val 5400000"/>
                <a:gd name="adj3" fmla="val 343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g8a01e16262_0_1165"/>
            <p:cNvSpPr/>
            <p:nvPr/>
          </p:nvSpPr>
          <p:spPr>
            <a:xfrm>
              <a:off x="2160294" y="631678"/>
              <a:ext cx="3930600" cy="3930600"/>
            </a:xfrm>
            <a:prstGeom prst="blockArc">
              <a:avLst>
                <a:gd name="adj1" fmla="val 0"/>
                <a:gd name="adj2" fmla="val 2700000"/>
                <a:gd name="adj3" fmla="val 3430"/>
              </a:avLst>
            </a:prstGeom>
            <a:solidFill>
              <a:srgbClr val="F63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g8a01e16262_0_1165"/>
            <p:cNvSpPr/>
            <p:nvPr/>
          </p:nvSpPr>
          <p:spPr>
            <a:xfrm>
              <a:off x="2160294" y="631678"/>
              <a:ext cx="3930600" cy="3930600"/>
            </a:xfrm>
            <a:prstGeom prst="blockArc">
              <a:avLst>
                <a:gd name="adj1" fmla="val 18900000"/>
                <a:gd name="adj2" fmla="val 0"/>
                <a:gd name="adj3" fmla="val 343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g8a01e16262_0_1165"/>
            <p:cNvSpPr/>
            <p:nvPr/>
          </p:nvSpPr>
          <p:spPr>
            <a:xfrm>
              <a:off x="2160294" y="631678"/>
              <a:ext cx="3930600" cy="3930600"/>
            </a:xfrm>
            <a:prstGeom prst="blockArc">
              <a:avLst>
                <a:gd name="adj1" fmla="val 16200000"/>
                <a:gd name="adj2" fmla="val 18900000"/>
                <a:gd name="adj3" fmla="val 3430"/>
              </a:avLst>
            </a:prstGeom>
            <a:solidFill>
              <a:srgbClr val="F63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g8a01e16262_0_1165"/>
            <p:cNvSpPr/>
            <p:nvPr/>
          </p:nvSpPr>
          <p:spPr>
            <a:xfrm>
              <a:off x="3128723" y="1600108"/>
              <a:ext cx="1993614" cy="1993614"/>
            </a:xfrm>
            <a:custGeom>
              <a:avLst/>
              <a:gdLst/>
              <a:ahLst/>
              <a:cxnLst/>
              <a:rect l="l" t="t" r="r" b="b"/>
              <a:pathLst>
                <a:path w="1993614" h="1993614" extrusionOk="0">
                  <a:moveTo>
                    <a:pt x="0" y="996807"/>
                  </a:moveTo>
                  <a:cubicBezTo>
                    <a:pt x="0" y="446286"/>
                    <a:pt x="446286" y="0"/>
                    <a:pt x="996807" y="0"/>
                  </a:cubicBezTo>
                  <a:cubicBezTo>
                    <a:pt x="1547328" y="0"/>
                    <a:pt x="1993614" y="446286"/>
                    <a:pt x="1993614" y="996807"/>
                  </a:cubicBezTo>
                  <a:cubicBezTo>
                    <a:pt x="1993614" y="1547328"/>
                    <a:pt x="1547328" y="1993614"/>
                    <a:pt x="996807" y="1993614"/>
                  </a:cubicBezTo>
                  <a:cubicBezTo>
                    <a:pt x="446286" y="1993614"/>
                    <a:pt x="0" y="1547328"/>
                    <a:pt x="0" y="996807"/>
                  </a:cubicBezTo>
                  <a:close/>
                </a:path>
              </a:pathLst>
            </a:custGeom>
            <a:noFill/>
            <a:ln w="50800" cap="flat" cmpd="sng">
              <a:solidFill>
                <a:srgbClr val="4C4C4C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307175" tIns="307175" rIns="307175" bIns="3071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4C4C4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85" name="Google Shape;1185;g8a01e16262_0_1165"/>
            <p:cNvSpPr/>
            <p:nvPr/>
          </p:nvSpPr>
          <p:spPr>
            <a:xfrm>
              <a:off x="3657379" y="19723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g8a01e16262_0_1165"/>
            <p:cNvSpPr/>
            <p:nvPr/>
          </p:nvSpPr>
          <p:spPr>
            <a:xfrm>
              <a:off x="5023178" y="762966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CCCCC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g8a01e16262_0_1165"/>
            <p:cNvSpPr/>
            <p:nvPr/>
          </p:nvSpPr>
          <p:spPr>
            <a:xfrm>
              <a:off x="5588911" y="21287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g8a01e16262_0_1165"/>
            <p:cNvSpPr/>
            <p:nvPr/>
          </p:nvSpPr>
          <p:spPr>
            <a:xfrm>
              <a:off x="5023177" y="3494562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9D9D9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g8a01e16262_0_1165"/>
            <p:cNvSpPr/>
            <p:nvPr/>
          </p:nvSpPr>
          <p:spPr>
            <a:xfrm>
              <a:off x="3657379" y="4060295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g8a01e16262_0_1165"/>
            <p:cNvSpPr/>
            <p:nvPr/>
          </p:nvSpPr>
          <p:spPr>
            <a:xfrm>
              <a:off x="2291582" y="34945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A8A8A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g8a01e16262_0_1165"/>
            <p:cNvSpPr/>
            <p:nvPr/>
          </p:nvSpPr>
          <p:spPr>
            <a:xfrm>
              <a:off x="1725851" y="21287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g8a01e16262_0_1165"/>
            <p:cNvSpPr/>
            <p:nvPr/>
          </p:nvSpPr>
          <p:spPr>
            <a:xfrm>
              <a:off x="2291581" y="762965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9898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93" name="Google Shape;1193;g8a01e16262_0_11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06518" y="1572770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g8a01e16262_0_11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2122" y="3840710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g8a01e16262_0_11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85784" y="3229619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g8a01e16262_0_11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60129" y="2284117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g8a01e16262_0_116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71063" y="1518775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g8a01e16262_0_116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06880" y="2182634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g8a01e16262_0_116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641355" y="3145032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g8a01e16262_0_116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14639" y="3877794"/>
            <a:ext cx="365816" cy="365816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g8a01e16262_0_1165"/>
          <p:cNvSpPr txBox="1">
            <a:spLocks noGrp="1"/>
          </p:cNvSpPr>
          <p:nvPr>
            <p:ph type="body" idx="28"/>
          </p:nvPr>
        </p:nvSpPr>
        <p:spPr>
          <a:xfrm>
            <a:off x="4052675" y="2723156"/>
            <a:ext cx="11829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2" name="Google Shape;1202;g8a01e16262_0_1165"/>
          <p:cNvSpPr/>
          <p:nvPr/>
        </p:nvSpPr>
        <p:spPr>
          <a:xfrm>
            <a:off x="0" y="0"/>
            <a:ext cx="9144000" cy="6369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3" name="Google Shape;1203;g8a01e16262_0_1165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04" name="Google Shape;1204;g8a01e16262_0_116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8a01e16262_0_12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7" name="Google Shape;1207;g8a01e16262_0_12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208" name="Google Shape;1208;g8a01e16262_0_1222"/>
          <p:cNvSpPr txBox="1">
            <a:spLocks noGrp="1"/>
          </p:cNvSpPr>
          <p:nvPr>
            <p:ph type="body" idx="1"/>
          </p:nvPr>
        </p:nvSpPr>
        <p:spPr>
          <a:xfrm>
            <a:off x="630238" y="1455738"/>
            <a:ext cx="2933700" cy="30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182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9" name="Google Shape;1209;g8a01e16262_0_1222"/>
          <p:cNvSpPr>
            <a:spLocks noGrp="1"/>
          </p:cNvSpPr>
          <p:nvPr>
            <p:ph type="chart" idx="2"/>
          </p:nvPr>
        </p:nvSpPr>
        <p:spPr>
          <a:xfrm>
            <a:off x="3676650" y="1466850"/>
            <a:ext cx="4845000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0" name="Google Shape;1210;g8a01e16262_0_1222"/>
          <p:cNvSpPr/>
          <p:nvPr/>
        </p:nvSpPr>
        <p:spPr>
          <a:xfrm>
            <a:off x="0" y="0"/>
            <a:ext cx="9144000" cy="6369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1" name="Google Shape;1211;g8a01e16262_0_1222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12" name="Google Shape;1212;g8a01e16262_0_12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pos="2245">
          <p15:clr>
            <a:srgbClr val="FBAE40"/>
          </p15:clr>
        </p15:guide>
        <p15:guide id="3" orient="horz" pos="917">
          <p15:clr>
            <a:srgbClr val="FBAE40"/>
          </p15:clr>
        </p15:guide>
        <p15:guide id="4" orient="horz" pos="284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2 Line Title and Content">
  <p:cSld name="2_2 Line Title and Conte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66" name="Google Shape;66;p42"/>
          <p:cNvSpPr txBox="1">
            <a:spLocks noGrp="1"/>
          </p:cNvSpPr>
          <p:nvPr>
            <p:ph type="body" idx="1"/>
          </p:nvPr>
        </p:nvSpPr>
        <p:spPr>
          <a:xfrm>
            <a:off x="3303588" y="1816100"/>
            <a:ext cx="5265737" cy="261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42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42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9" name="Google Shape;69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2794">
          <p15:clr>
            <a:srgbClr val="FBAE40"/>
          </p15:clr>
        </p15:guide>
        <p15:guide id="5" pos="2081">
          <p15:clr>
            <a:srgbClr val="FBAE40"/>
          </p15:clr>
        </p15:guide>
        <p15:guide id="6" orient="horz" pos="114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2 Line Title, Infographics and Caption">
  <p:cSld name="3_2 Line Title, Infographics and 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3"/>
          <p:cNvSpPr/>
          <p:nvPr/>
        </p:nvSpPr>
        <p:spPr>
          <a:xfrm>
            <a:off x="-1" y="600076"/>
            <a:ext cx="9144001" cy="45434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43"/>
          <p:cNvSpPr/>
          <p:nvPr/>
        </p:nvSpPr>
        <p:spPr>
          <a:xfrm>
            <a:off x="-3" y="-20049"/>
            <a:ext cx="9144001" cy="5143500"/>
          </a:xfrm>
          <a:prstGeom prst="rect">
            <a:avLst/>
          </a:prstGeom>
          <a:blipFill rotWithShape="1">
            <a:blip r:embed="rId2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43"/>
          <p:cNvSpPr>
            <a:spLocks noGrp="1"/>
          </p:cNvSpPr>
          <p:nvPr>
            <p:ph type="pic" idx="2"/>
          </p:nvPr>
        </p:nvSpPr>
        <p:spPr>
          <a:xfrm>
            <a:off x="-2" y="-12112"/>
            <a:ext cx="9144002" cy="51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43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1" cy="51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4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77" name="Google Shape;77;p43"/>
          <p:cNvSpPr txBox="1">
            <a:spLocks noGrp="1"/>
          </p:cNvSpPr>
          <p:nvPr>
            <p:ph type="body" idx="1"/>
          </p:nvPr>
        </p:nvSpPr>
        <p:spPr>
          <a:xfrm>
            <a:off x="3213848" y="3489722"/>
            <a:ext cx="5355081" cy="837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048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78" name="Google Shape;78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3847" y="2234762"/>
            <a:ext cx="5373512" cy="1110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43"/>
          <p:cNvSpPr txBox="1"/>
          <p:nvPr/>
        </p:nvSpPr>
        <p:spPr>
          <a:xfrm>
            <a:off x="642167" y="610235"/>
            <a:ext cx="5493203" cy="86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Arial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Arial"/>
                <a:ea typeface="Arial"/>
                <a:cs typeface="Arial"/>
                <a:sym typeface="Arial"/>
              </a:rPr>
              <a:t>Click to add Title</a:t>
            </a:r>
            <a:endParaRPr sz="3600" b="0" i="0" u="none" strike="noStrike" cap="none">
              <a:solidFill>
                <a:srgbClr val="F533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43"/>
          <p:cNvSpPr/>
          <p:nvPr/>
        </p:nvSpPr>
        <p:spPr>
          <a:xfrm>
            <a:off x="11718595" y="3690308"/>
            <a:ext cx="870" cy="1071"/>
          </a:xfrm>
          <a:custGeom>
            <a:avLst/>
            <a:gdLst/>
            <a:ahLst/>
            <a:cxnLst/>
            <a:rect l="l" t="t" r="r" b="b"/>
            <a:pathLst>
              <a:path w="870" h="1071" extrusionOk="0">
                <a:moveTo>
                  <a:pt x="0" y="0"/>
                </a:moveTo>
                <a:lnTo>
                  <a:pt x="870" y="0"/>
                </a:lnTo>
                <a:lnTo>
                  <a:pt x="870" y="10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2731">
          <p15:clr>
            <a:srgbClr val="FBAE40"/>
          </p15:clr>
        </p15:guide>
        <p15:guide id="3" orient="horz" pos="219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_Section Header">
  <p:cSld name="6_Section Header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4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44"/>
          <p:cNvSpPr/>
          <p:nvPr/>
        </p:nvSpPr>
        <p:spPr>
          <a:xfrm>
            <a:off x="629841" y="2556933"/>
            <a:ext cx="7891859" cy="82662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" name="Google Shape;84;p44"/>
          <p:cNvGrpSpPr/>
          <p:nvPr/>
        </p:nvGrpSpPr>
        <p:grpSpPr>
          <a:xfrm>
            <a:off x="994787" y="3020755"/>
            <a:ext cx="775019" cy="174751"/>
            <a:chOff x="1326382" y="4041646"/>
            <a:chExt cx="2597497" cy="653143"/>
          </a:xfrm>
        </p:grpSpPr>
        <p:sp>
          <p:nvSpPr>
            <p:cNvPr id="85" name="Google Shape;85;p44"/>
            <p:cNvSpPr/>
            <p:nvPr/>
          </p:nvSpPr>
          <p:spPr>
            <a:xfrm>
              <a:off x="1326382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44"/>
            <p:cNvSpPr/>
            <p:nvPr/>
          </p:nvSpPr>
          <p:spPr>
            <a:xfrm>
              <a:off x="1974500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44"/>
            <p:cNvSpPr/>
            <p:nvPr/>
          </p:nvSpPr>
          <p:spPr>
            <a:xfrm>
              <a:off x="2622617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44"/>
            <p:cNvSpPr/>
            <p:nvPr/>
          </p:nvSpPr>
          <p:spPr>
            <a:xfrm>
              <a:off x="3270737" y="4041646"/>
              <a:ext cx="653142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44"/>
            <p:cNvSpPr/>
            <p:nvPr/>
          </p:nvSpPr>
          <p:spPr>
            <a:xfrm>
              <a:off x="3597306" y="4041650"/>
              <a:ext cx="326569" cy="653139"/>
            </a:xfrm>
            <a:custGeom>
              <a:avLst/>
              <a:gdLst/>
              <a:ahLst/>
              <a:cxnLst/>
              <a:rect l="l" t="t" r="r" b="b"/>
              <a:pathLst>
                <a:path w="326570" h="653141" extrusionOk="0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" name="Google Shape;90;p44"/>
          <p:cNvSpPr txBox="1">
            <a:spLocks noGrp="1"/>
          </p:cNvSpPr>
          <p:nvPr>
            <p:ph type="body" idx="1"/>
          </p:nvPr>
        </p:nvSpPr>
        <p:spPr>
          <a:xfrm>
            <a:off x="1029406" y="2721203"/>
            <a:ext cx="846528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44"/>
          <p:cNvSpPr txBox="1">
            <a:spLocks noGrp="1"/>
          </p:cNvSpPr>
          <p:nvPr>
            <p:ph type="body" idx="2"/>
          </p:nvPr>
        </p:nvSpPr>
        <p:spPr>
          <a:xfrm>
            <a:off x="1921844" y="3016014"/>
            <a:ext cx="946585" cy="184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44"/>
          <p:cNvSpPr txBox="1">
            <a:spLocks noGrp="1"/>
          </p:cNvSpPr>
          <p:nvPr>
            <p:ph type="body" idx="3"/>
          </p:nvPr>
        </p:nvSpPr>
        <p:spPr>
          <a:xfrm>
            <a:off x="2868429" y="3714682"/>
            <a:ext cx="2471738" cy="131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44"/>
          <p:cNvSpPr txBox="1">
            <a:spLocks noGrp="1"/>
          </p:cNvSpPr>
          <p:nvPr>
            <p:ph type="dt" idx="10"/>
          </p:nvPr>
        </p:nvSpPr>
        <p:spPr>
          <a:xfrm>
            <a:off x="6367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4"/>
          <p:cNvSpPr txBox="1">
            <a:spLocks noGrp="1"/>
          </p:cNvSpPr>
          <p:nvPr>
            <p:ph type="sldNum" idx="12"/>
          </p:nvPr>
        </p:nvSpPr>
        <p:spPr>
          <a:xfrm>
            <a:off x="64660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95" name="Google Shape;95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44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44"/>
          <p:cNvSpPr/>
          <p:nvPr/>
        </p:nvSpPr>
        <p:spPr>
          <a:xfrm>
            <a:off x="629841" y="2535239"/>
            <a:ext cx="7939088" cy="84831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" name="Google Shape;98;p44"/>
          <p:cNvGrpSpPr/>
          <p:nvPr/>
        </p:nvGrpSpPr>
        <p:grpSpPr>
          <a:xfrm>
            <a:off x="923664" y="3020755"/>
            <a:ext cx="775019" cy="174751"/>
            <a:chOff x="1326382" y="4041646"/>
            <a:chExt cx="2597497" cy="653143"/>
          </a:xfrm>
        </p:grpSpPr>
        <p:sp>
          <p:nvSpPr>
            <p:cNvPr id="99" name="Google Shape;99;p44"/>
            <p:cNvSpPr/>
            <p:nvPr/>
          </p:nvSpPr>
          <p:spPr>
            <a:xfrm>
              <a:off x="1326382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44"/>
            <p:cNvSpPr/>
            <p:nvPr/>
          </p:nvSpPr>
          <p:spPr>
            <a:xfrm>
              <a:off x="1974500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44"/>
            <p:cNvSpPr/>
            <p:nvPr/>
          </p:nvSpPr>
          <p:spPr>
            <a:xfrm>
              <a:off x="2622617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44"/>
            <p:cNvSpPr/>
            <p:nvPr/>
          </p:nvSpPr>
          <p:spPr>
            <a:xfrm>
              <a:off x="3270737" y="4041646"/>
              <a:ext cx="653142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44"/>
            <p:cNvSpPr/>
            <p:nvPr/>
          </p:nvSpPr>
          <p:spPr>
            <a:xfrm>
              <a:off x="3597306" y="4041650"/>
              <a:ext cx="326569" cy="653139"/>
            </a:xfrm>
            <a:custGeom>
              <a:avLst/>
              <a:gdLst/>
              <a:ahLst/>
              <a:cxnLst/>
              <a:rect l="l" t="t" r="r" b="b"/>
              <a:pathLst>
                <a:path w="326570" h="653141" extrusionOk="0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" name="Google Shape;104;p44"/>
          <p:cNvSpPr txBox="1">
            <a:spLocks noGrp="1"/>
          </p:cNvSpPr>
          <p:nvPr>
            <p:ph type="body" idx="4"/>
          </p:nvPr>
        </p:nvSpPr>
        <p:spPr>
          <a:xfrm>
            <a:off x="958283" y="2721203"/>
            <a:ext cx="846528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44"/>
          <p:cNvSpPr txBox="1">
            <a:spLocks noGrp="1"/>
          </p:cNvSpPr>
          <p:nvPr>
            <p:ph type="body" idx="5"/>
          </p:nvPr>
        </p:nvSpPr>
        <p:spPr>
          <a:xfrm>
            <a:off x="1850721" y="3016014"/>
            <a:ext cx="946585" cy="184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Google Shape;106;p44"/>
          <p:cNvSpPr txBox="1">
            <a:spLocks noGrp="1"/>
          </p:cNvSpPr>
          <p:nvPr>
            <p:ph type="title"/>
          </p:nvPr>
        </p:nvSpPr>
        <p:spPr>
          <a:xfrm>
            <a:off x="630238" y="600075"/>
            <a:ext cx="6246812" cy="44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7" name="Google Shape;107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2210">
          <p15:clr>
            <a:srgbClr val="FBAE40"/>
          </p15:clr>
        </p15:guide>
        <p15:guide id="3" orient="horz" pos="2130">
          <p15:clr>
            <a:srgbClr val="FBAE40"/>
          </p15:clr>
        </p15:guide>
        <p15:guide id="4" orient="horz" pos="1597">
          <p15:clr>
            <a:srgbClr val="FBAE40"/>
          </p15:clr>
        </p15:guide>
        <p15:guide id="5" orient="horz" pos="2641">
          <p15:clr>
            <a:srgbClr val="FBAE40"/>
          </p15:clr>
        </p15:guide>
        <p15:guide id="6" pos="1134">
          <p15:clr>
            <a:srgbClr val="FBAE40"/>
          </p15:clr>
        </p15:guide>
        <p15:guide id="7" pos="433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64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6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62.xml"/><Relationship Id="rId8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>
            <a:spLocks noGrp="1"/>
          </p:cNvSpPr>
          <p:nvPr>
            <p:ph type="title"/>
          </p:nvPr>
        </p:nvSpPr>
        <p:spPr>
          <a:xfrm>
            <a:off x="630238" y="544498"/>
            <a:ext cx="6196824" cy="569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3" name="Google Shape;13;p33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7929762" y="209484"/>
            <a:ext cx="814046" cy="21721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398">
          <p15:clr>
            <a:srgbClr val="F26B43"/>
          </p15:clr>
        </p15:guide>
        <p15:guide id="2" orient="horz" pos="191">
          <p15:clr>
            <a:srgbClr val="F26B43"/>
          </p15:clr>
        </p15:guide>
        <p15:guide id="3" orient="horz" pos="344">
          <p15:clr>
            <a:srgbClr val="F26B43"/>
          </p15:clr>
        </p15:guide>
        <p15:guide id="4" pos="397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8a01e16262_0_628"/>
          <p:cNvSpPr txBox="1">
            <a:spLocks noGrp="1"/>
          </p:cNvSpPr>
          <p:nvPr>
            <p:ph type="title"/>
          </p:nvPr>
        </p:nvSpPr>
        <p:spPr>
          <a:xfrm>
            <a:off x="630238" y="544498"/>
            <a:ext cx="6196800" cy="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g8a01e16262_0_6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4" name="Google Shape;614;g8a01e16262_0_6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615" name="Google Shape;615;g8a01e16262_0_628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7929762" y="209484"/>
            <a:ext cx="814046" cy="21721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  <p:sldLayoutId id="2147483705" r:id="rId24"/>
    <p:sldLayoutId id="2147483706" r:id="rId25"/>
    <p:sldLayoutId id="2147483707" r:id="rId26"/>
    <p:sldLayoutId id="2147483708" r:id="rId27"/>
    <p:sldLayoutId id="2147483709" r:id="rId28"/>
    <p:sldLayoutId id="2147483710" r:id="rId29"/>
    <p:sldLayoutId id="2147483711" r:id="rId30"/>
    <p:sldLayoutId id="2147483712" r:id="rId31"/>
    <p:sldLayoutId id="2147483713" r:id="rId3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398">
          <p15:clr>
            <a:srgbClr val="F26B43"/>
          </p15:clr>
        </p15:guide>
        <p15:guide id="2" orient="horz" pos="191">
          <p15:clr>
            <a:srgbClr val="F26B43"/>
          </p15:clr>
        </p15:guide>
        <p15:guide id="3" orient="horz" pos="344">
          <p15:clr>
            <a:srgbClr val="F26B43"/>
          </p15:clr>
        </p15:guide>
        <p15:guide id="4" pos="39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eveloper.mozilla.org/en-US/docs/Web/HTML/Quirks_Mode_and_Standards_Mode" TargetMode="External"/><Relationship Id="rId5" Type="http://schemas.openxmlformats.org/officeDocument/2006/relationships/image" Target="../media/image46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header#Attribute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footer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upgrad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nav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Canvas_API/Tutorial/Drawing_shape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SV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section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aside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audio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audio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developer.mozilla.org/en-US/docs/Web/HTML/Element/video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upgrad-edu/tm-webtech-project/tree/master/Session%204/Concept%201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Syntax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CSS_Selectors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Specificity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tackoverflow.com/questions/4072365/understanding-css-selector-priority-specificity" TargetMode="External"/><Relationship Id="rId5" Type="http://schemas.openxmlformats.org/officeDocument/2006/relationships/image" Target="../media/image46.png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style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pgrad-edu/tm-webtech-examples/tree/master/Session%204/handson1/stub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hyperlink" Target="https://github.com/upgrad-edu/tm-webtech-examples/tree/master/Session%204/handson1/solution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Learn/CSS/Building_blocks/Values_and_units#Numbers_lengths_and_percentages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Learn/CSS/Building_blocks/Values_and_units#Numbers_lengths_and_percentages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hyperlink" Target="https://www.geeksforgeeks.org/html5-semantics/" TargetMode="External"/><Relationship Id="rId7" Type="http://schemas.openxmlformats.org/officeDocument/2006/relationships/hyperlink" Target="https://developer.mozilla.org/en-US/docs/Web/API/HTML_Drag_and_Drop_API" TargetMode="External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developer.mozilla.org/en-US/docs/Web/API/Geolocation_API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developer.mozilla.org/en-US/docs/Web/API/Canvas_API/Tutorial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s://developer.mozilla.org/en-US/docs/Web/API/Window/localStorage" TargetMode="External"/><Relationship Id="rId9" Type="http://schemas.openxmlformats.org/officeDocument/2006/relationships/image" Target="../media/image40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upgrad-edu/tm-webtech-project/tree/master/Session%204/Project%20Work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pgrad-edu/tm-webtech-examples/tree/master/Session%204/handson2/stub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hyperlink" Target="http://drive.google.com/file/d/199ImqatggBwu6VErZCFF0IRNWD4C93bv/view" TargetMode="External"/><Relationship Id="rId4" Type="http://schemas.openxmlformats.org/officeDocument/2006/relationships/hyperlink" Target="https://github.com/upgrad-edu/tm-webtech-examples/tree/master/Session%204/handson2/solution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1"/>
          <p:cNvSpPr txBox="1"/>
          <p:nvPr/>
        </p:nvSpPr>
        <p:spPr>
          <a:xfrm>
            <a:off x="555037" y="2114911"/>
            <a:ext cx="6895272" cy="1171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</a:pPr>
            <a:r>
              <a:rPr lang="en-IN" sz="4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TechM Full</a:t>
            </a:r>
            <a:r>
              <a:rPr lang="en-IN" sz="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N" sz="4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Stack Software Development </a:t>
            </a:r>
            <a:endParaRPr sz="40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18" name="Google Shape;121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82370" y="0"/>
            <a:ext cx="1356542" cy="1577482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1"/>
          <p:cNvSpPr txBox="1"/>
          <p:nvPr/>
        </p:nvSpPr>
        <p:spPr>
          <a:xfrm>
            <a:off x="1157111" y="716037"/>
            <a:ext cx="1655704" cy="1311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IN" sz="1400" b="0" i="1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  #RahoAmbitious</a:t>
            </a:r>
            <a:endParaRPr sz="1400" b="0" i="1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20" name="Google Shape;1220;p1"/>
          <p:cNvSpPr txBox="1">
            <a:spLocks noGrp="1"/>
          </p:cNvSpPr>
          <p:nvPr>
            <p:ph type="sldNum" idx="12"/>
          </p:nvPr>
        </p:nvSpPr>
        <p:spPr>
          <a:xfrm>
            <a:off x="6616976" y="401240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88391369bd_0_30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1" name="Google Shape;1331;g88391369bd_0_30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32" name="Google Shape;1332;g88391369bd_0_30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10</a:t>
            </a:fld>
            <a:endParaRPr/>
          </a:p>
        </p:txBody>
      </p:sp>
      <p:sp>
        <p:nvSpPr>
          <p:cNvPr id="1333" name="Google Shape;1333;g88391369bd_0_30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334" name="Google Shape;1334;g88391369bd_0_30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10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35" name="Google Shape;1335;g88391369bd_0_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6" name="Google Shape;1336;g88391369bd_0_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7" name="Google Shape;1337;g88391369bd_0_30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8" name="Google Shape;1338;g88391369bd_0_30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1 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(1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39" name="Google Shape;1339;g88391369bd_0_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340" name="Google Shape;1340;g88391369bd_0_30"/>
          <p:cNvSpPr txBox="1"/>
          <p:nvPr/>
        </p:nvSpPr>
        <p:spPr>
          <a:xfrm>
            <a:off x="961525" y="1710375"/>
            <a:ext cx="6351000" cy="25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is a DOCTYPE?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HTML tag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type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HTML element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None of the above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1" name="Google Shape;1341;g88391369bd_0_30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10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88391369bd_0_45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7" name="Google Shape;1347;g88391369bd_0_45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48" name="Google Shape;1348;g88391369bd_0_45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11</a:t>
            </a:fld>
            <a:endParaRPr/>
          </a:p>
        </p:txBody>
      </p:sp>
      <p:sp>
        <p:nvSpPr>
          <p:cNvPr id="1349" name="Google Shape;1349;g88391369bd_0_45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350" name="Google Shape;1350;g88391369bd_0_45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51" name="Google Shape;1351;g88391369bd_0_4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2" name="Google Shape;1352;g88391369bd_0_4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3" name="Google Shape;1353;g88391369bd_0_45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4" name="Google Shape;1354;g88391369bd_0_45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1 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(Answer)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55" name="Google Shape;1355;g88391369bd_0_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g88391369bd_0_45"/>
          <p:cNvSpPr txBox="1"/>
          <p:nvPr/>
        </p:nvSpPr>
        <p:spPr>
          <a:xfrm>
            <a:off x="961525" y="1710375"/>
            <a:ext cx="6065700" cy="23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is a DOCTYPE?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HTML tag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Document type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HTML element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None of the above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7" name="Google Shape;1357;g88391369bd_0_45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88391369bd_0_0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3" name="Google Shape;1363;g88391369bd_0_0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4" name="Google Shape;1364;g88391369bd_0_0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12</a:t>
            </a:fld>
            <a:endParaRPr/>
          </a:p>
        </p:txBody>
      </p:sp>
      <p:sp>
        <p:nvSpPr>
          <p:cNvPr id="1365" name="Google Shape;1365;g88391369bd_0_0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366" name="Google Shape;1366;g88391369bd_0_0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12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7" name="Google Shape;1367;g88391369bd_0_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8" name="Google Shape;1368;g88391369bd_0_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9" name="Google Shape;1369;g88391369bd_0_0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0" name="Google Shape;1370;g88391369bd_0_0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2 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(15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71" name="Google Shape;1371;g88391369bd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372" name="Google Shape;1372;g88391369bd_0_0"/>
          <p:cNvSpPr txBox="1"/>
          <p:nvPr/>
        </p:nvSpPr>
        <p:spPr>
          <a:xfrm>
            <a:off x="961525" y="1710375"/>
            <a:ext cx="6351000" cy="25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is the correct syntax of a DOCTYPE in HTML5?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(Note: More than one option may be correct.)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&lt;DOCTYPE html&gt;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&lt;doctype html&gt;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&lt;!DOCTYPE html&gt;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&lt;!doctype HTML&gt;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3" name="Google Shape;1373;g88391369bd_0_0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12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88391369bd_0_15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9" name="Google Shape;1379;g88391369bd_0_15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80" name="Google Shape;1380;g88391369bd_0_15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13</a:t>
            </a:fld>
            <a:endParaRPr/>
          </a:p>
        </p:txBody>
      </p:sp>
      <p:sp>
        <p:nvSpPr>
          <p:cNvPr id="1381" name="Google Shape;1381;g88391369bd_0_15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382" name="Google Shape;1382;g88391369bd_0_15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13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83" name="Google Shape;1383;g88391369bd_0_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4" name="Google Shape;1384;g88391369bd_0_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5" name="Google Shape;1385;g88391369bd_0_15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6" name="Google Shape;1386;g88391369bd_0_15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2 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(Answer)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87" name="Google Shape;1387;g88391369bd_0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388" name="Google Shape;1388;g88391369bd_0_15"/>
          <p:cNvSpPr txBox="1"/>
          <p:nvPr/>
        </p:nvSpPr>
        <p:spPr>
          <a:xfrm>
            <a:off x="961525" y="1710375"/>
            <a:ext cx="6065700" cy="23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is the correct syntax of a DOCTYPE in HTML5?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(Note: More than one option may be correct.)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&lt;DOCTYPE html&gt;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&lt;doctype html&gt;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&lt;!DOCTYPE html&gt;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&lt;!doctype HTML&gt;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9" name="Google Shape;1389;g88391369bd_0_15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13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88391369bd_0_62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95" name="Google Shape;1395;g88391369bd_0_62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14</a:t>
            </a:fld>
            <a:endParaRPr/>
          </a:p>
        </p:txBody>
      </p:sp>
      <p:sp>
        <p:nvSpPr>
          <p:cNvPr id="1396" name="Google Shape;1396;g88391369bd_0_62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397" name="Google Shape;1397;g88391369bd_0_62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14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98" name="Google Shape;1398;g88391369bd_0_6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9" name="Google Shape;1399;g88391369bd_0_6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0" name="Google Shape;1400;g88391369bd_0_62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1" name="Google Shape;1401;g88391369bd_0_62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3 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(15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02" name="Google Shape;1402;g88391369bd_0_6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403" name="Google Shape;1403;g88391369bd_0_62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14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04" name="Google Shape;1404;g88391369bd_0_62"/>
          <p:cNvSpPr txBox="1"/>
          <p:nvPr/>
        </p:nvSpPr>
        <p:spPr>
          <a:xfrm>
            <a:off x="961525" y="1710375"/>
            <a:ext cx="6351000" cy="25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 HTML5 work if you do not use &lt;!DOCTYPE html&gt;?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will trigger the quirks mode </a:t>
            </a: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or almost standards mode.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Unsure whether HTML5 would work or not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88391369bd_0_77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0" name="Google Shape;1410;g88391369bd_0_77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1" name="Google Shape;1411;g88391369bd_0_77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15</a:t>
            </a:fld>
            <a:endParaRPr/>
          </a:p>
        </p:txBody>
      </p:sp>
      <p:sp>
        <p:nvSpPr>
          <p:cNvPr id="1412" name="Google Shape;1412;g88391369bd_0_77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413" name="Google Shape;1413;g88391369bd_0_77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15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4" name="Google Shape;1414;g88391369bd_0_7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5" name="Google Shape;1415;g88391369bd_0_7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6" name="Google Shape;1416;g88391369bd_0_77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7" name="Google Shape;1417;g88391369bd_0_77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8"/>
                  </a:ext>
                </a:extLst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9"/>
                  </a:ext>
                </a:extLst>
              </a:rPr>
              <a:t>3 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0"/>
                  </a:ext>
                </a:extLst>
              </a:rPr>
              <a:t>(Answer)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18" name="Google Shape;1418;g88391369bd_0_7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g88391369bd_0_77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15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20" name="Google Shape;1420;g88391369bd_0_77"/>
          <p:cNvSpPr txBox="1"/>
          <p:nvPr/>
        </p:nvSpPr>
        <p:spPr>
          <a:xfrm>
            <a:off x="961525" y="1710375"/>
            <a:ext cx="6065700" cy="23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 HTML5 work if you do not put &lt;!DOCTYPE html&gt;?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It will go to the </a:t>
            </a:r>
            <a:r>
              <a:rPr lang="en-IN" sz="1800" b="1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  <a:hlinkClick r:id="rId6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1"/>
                  </a:ext>
                </a:extLst>
              </a:rPr>
              <a:t>quirks</a:t>
            </a:r>
            <a:r>
              <a:rPr lang="en-IN" sz="1800" b="1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 mode or almost standards mode.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Unsure whether HTML5 would work or not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10"/>
          <p:cNvSpPr txBox="1"/>
          <p:nvPr/>
        </p:nvSpPr>
        <p:spPr>
          <a:xfrm>
            <a:off x="406575" y="1845699"/>
            <a:ext cx="3004500" cy="20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tag represents the header</a:t>
            </a:r>
            <a:r>
              <a:rPr lang="en-IN" sz="1200">
                <a:solidFill>
                  <a:schemeClr val="dk1"/>
                </a:solidFill>
              </a:rPr>
              <a:t> </a:t>
            </a:r>
            <a: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section </a:t>
            </a:r>
            <a:r>
              <a:rPr lang="en-IN" sz="1200">
                <a:solidFill>
                  <a:schemeClr val="dk1"/>
                </a:solidFill>
              </a:rPr>
              <a:t>of</a:t>
            </a:r>
            <a: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1200">
                <a:solidFill>
                  <a:schemeClr val="dk1"/>
                </a:solidFill>
              </a:rPr>
              <a:t>a</a:t>
            </a:r>
            <a: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web page.</a:t>
            </a:r>
            <a:b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</a:t>
            </a:r>
            <a:r>
              <a:rPr lang="en-IN" sz="1200">
                <a:solidFill>
                  <a:schemeClr val="dk1"/>
                </a:solidFill>
              </a:rPr>
              <a:t> i</a:t>
            </a:r>
            <a: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 normally added at the top </a:t>
            </a:r>
            <a:r>
              <a:rPr lang="en-IN" sz="1200">
                <a:solidFill>
                  <a:schemeClr val="dk1"/>
                </a:solidFill>
              </a:rPr>
              <a:t>of</a:t>
            </a:r>
            <a: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&lt;</a:t>
            </a:r>
            <a: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2"/>
                  </a:ext>
                </a:extLst>
              </a:rPr>
              <a:t>body</a:t>
            </a:r>
            <a: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tag.</a:t>
            </a:r>
            <a:b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IN" sz="1200">
                <a:solidFill>
                  <a:schemeClr val="dk1"/>
                </a:solidFill>
              </a:rPr>
              <a:t>It may contain some heading elements but also a logo, a search form, an author name, and other elements, which form introductory or navigational aids.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426" name="Google Shape;1426;p10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16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27" name="Google Shape;1427;p10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HTML5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28" name="Google Shape;1428;p10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9" name="Google Shape;1429;p10"/>
          <p:cNvSpPr txBox="1"/>
          <p:nvPr/>
        </p:nvSpPr>
        <p:spPr>
          <a:xfrm>
            <a:off x="407703" y="654279"/>
            <a:ext cx="256174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3"/>
                  </a:ext>
                </a:extLst>
              </a:rPr>
              <a:t>Semantic Elements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0" name="Google Shape;1430;p10"/>
          <p:cNvSpPr txBox="1"/>
          <p:nvPr/>
        </p:nvSpPr>
        <p:spPr>
          <a:xfrm>
            <a:off x="406574" y="1336650"/>
            <a:ext cx="1155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i="0" u="sng" strike="noStrike" cap="none">
                <a:solidFill>
                  <a:schemeClr val="hlink"/>
                </a:solidFill>
                <a:hlinkClick r:id="rId3"/>
              </a:rPr>
              <a:t>&lt;header&gt;</a:t>
            </a:r>
            <a:endParaRPr b="1"/>
          </a:p>
        </p:txBody>
      </p:sp>
      <p:graphicFrame>
        <p:nvGraphicFramePr>
          <p:cNvPr id="1431" name="Google Shape;1431;p10"/>
          <p:cNvGraphicFramePr/>
          <p:nvPr/>
        </p:nvGraphicFramePr>
        <p:xfrm>
          <a:off x="3883962" y="1536011"/>
          <a:ext cx="4864100" cy="3111725"/>
        </p:xfrm>
        <a:graphic>
          <a:graphicData uri="http://schemas.openxmlformats.org/drawingml/2006/table">
            <a:tbl>
              <a:tblPr>
                <a:noFill/>
                <a:tableStyleId>{F6D40A95-4623-479A-A9EA-7ADF7D56C4C8}</a:tableStyleId>
              </a:tblPr>
              <a:tblGrid>
                <a:gridCol w="4864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1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&lt;!DOCTYPE 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&lt;meta charset=“</a:t>
                      </a:r>
                      <a:r>
                        <a:rPr lang="en-IN" sz="1100" u="none" strike="noStrike" cap="none">
                          <a:solidFill>
                            <a:srgbClr val="FFD96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utf-8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”&gt;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title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Introduction to HTML5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title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&lt;header&gt;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  <a:extLst>
                            <a:ext uri="http://customooxmlschemas.google.com/">
          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4"/>
                            </a:ext>
                          </a:extLst>
                        </a:rPr>
                        <a:t>&lt;h1&gt;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  <a:extLst>
                            <a:ext uri="http://customooxmlschemas.google.com/">
          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5"/>
                            </a:ext>
                          </a:extLst>
                        </a:rPr>
                        <a:t>Introduction to HTML5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  <a:extLst>
                            <a:ext uri="http://customooxmlschemas.google.com/">
          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6"/>
                            </a:ext>
                          </a:extLst>
                        </a:rPr>
                        <a:t>&lt;/h1&gt;</a:t>
                      </a:r>
                      <a:endParaRPr sz="1100" u="none" strike="noStrike" cap="none">
                        <a:solidFill>
                          <a:srgbClr val="62C8F3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200">
                          <a:solidFill>
                            <a:srgbClr val="99999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&lt;p&gt;</a:t>
                      </a:r>
                      <a:r>
                        <a:rPr lang="en-I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</a:t>
                      </a:r>
                      <a:r>
                        <a:rPr lang="en-IN" sz="1200">
                          <a:solidFill>
                            <a:srgbClr val="F3F3F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osted on Monday, 1 July 20202 by Prachi    </a:t>
                      </a:r>
                      <a:endParaRPr sz="1200">
                        <a:solidFill>
                          <a:srgbClr val="F3F3F3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&lt;/p&gt;</a:t>
                      </a:r>
                      <a:endParaRPr sz="1100">
                        <a:solidFill>
                          <a:srgbClr val="62C8F3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&lt;/header&gt;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100" u="none" strike="noStrike" cap="none">
                        <a:solidFill>
                          <a:srgbClr val="62C8F3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11"/>
          <p:cNvSpPr txBox="1"/>
          <p:nvPr/>
        </p:nvSpPr>
        <p:spPr>
          <a:xfrm>
            <a:off x="406575" y="1845700"/>
            <a:ext cx="3004500" cy="19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tag represents the footer or the end of </a:t>
            </a:r>
            <a:r>
              <a:rPr lang="en-IN" sz="1200">
                <a:solidFill>
                  <a:schemeClr val="dk1"/>
                </a:solidFill>
              </a:rPr>
              <a:t>a</a:t>
            </a:r>
            <a: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web page.</a:t>
            </a:r>
            <a:b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</a:t>
            </a:r>
            <a:r>
              <a:rPr lang="en-IN" sz="1200">
                <a:solidFill>
                  <a:schemeClr val="dk1"/>
                </a:solidFill>
              </a:rPr>
              <a:t> i</a:t>
            </a:r>
            <a: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 </a:t>
            </a:r>
            <a:r>
              <a:rPr lang="en-IN" sz="1200">
                <a:solidFill>
                  <a:schemeClr val="dk1"/>
                </a:solidFill>
              </a:rPr>
              <a:t>normally</a:t>
            </a:r>
            <a: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added at the end of the &lt;</a:t>
            </a:r>
            <a: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7"/>
                  </a:ext>
                </a:extLst>
              </a:rPr>
              <a:t>body&gt; tag</a:t>
            </a:r>
            <a: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8"/>
                  </a:ext>
                </a:extLst>
              </a:rPr>
              <a:t>It generally has </a:t>
            </a:r>
            <a:r>
              <a:rPr lang="en-IN" sz="1200">
                <a:solidFill>
                  <a:schemeClr val="dk1"/>
                </a:solidFill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9"/>
                  </a:ext>
                </a:extLst>
              </a:rPr>
              <a:t>the </a:t>
            </a:r>
            <a: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0"/>
                  </a:ext>
                </a:extLst>
              </a:rPr>
              <a:t>links and addresses </a:t>
            </a:r>
            <a:r>
              <a:rPr lang="en-IN" sz="1200">
                <a:solidFill>
                  <a:schemeClr val="dk1"/>
                </a:solidFill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1"/>
                  </a:ext>
                </a:extLst>
              </a:rPr>
              <a:t>of</a:t>
            </a:r>
            <a: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2"/>
                  </a:ext>
                </a:extLst>
              </a:rPr>
              <a:t> social media accounts required fo</a:t>
            </a:r>
            <a:r>
              <a:rPr lang="en-IN" sz="1200">
                <a:solidFill>
                  <a:schemeClr val="dk1"/>
                </a:solidFill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3"/>
                  </a:ext>
                </a:extLst>
              </a:rPr>
              <a:t>r co</a:t>
            </a:r>
            <a: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4"/>
                  </a:ext>
                </a:extLst>
              </a:rPr>
              <a:t>ntacting </a:t>
            </a:r>
            <a: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5"/>
                  </a:ext>
                </a:extLst>
              </a:rPr>
              <a:t>t</a:t>
            </a:r>
            <a: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 </a:t>
            </a:r>
            <a:r>
              <a:rPr lang="en-IN" sz="1200">
                <a:solidFill>
                  <a:schemeClr val="dk1"/>
                </a:solidFill>
              </a:rPr>
              <a:t>owners of these social media accounts</a:t>
            </a:r>
            <a:r>
              <a:rPr lang="en-IN" sz="1200">
                <a:solidFill>
                  <a:schemeClr val="dk1"/>
                </a:solidFill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6"/>
                  </a:ext>
                </a:extLst>
              </a:rPr>
              <a:t>, author details, copyright details.</a:t>
            </a:r>
            <a:endParaRPr/>
          </a:p>
        </p:txBody>
      </p:sp>
      <p:sp>
        <p:nvSpPr>
          <p:cNvPr id="1437" name="Google Shape;1437;p11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17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38" name="Google Shape;1438;p11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HTML5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39" name="Google Shape;1439;p11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0" name="Google Shape;1440;p11"/>
          <p:cNvSpPr txBox="1"/>
          <p:nvPr/>
        </p:nvSpPr>
        <p:spPr>
          <a:xfrm>
            <a:off x="407703" y="654279"/>
            <a:ext cx="256174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Semantic Elements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1" name="Google Shape;1441;p11"/>
          <p:cNvSpPr txBox="1"/>
          <p:nvPr/>
        </p:nvSpPr>
        <p:spPr>
          <a:xfrm>
            <a:off x="406573" y="1336650"/>
            <a:ext cx="1155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i="0" u="sng" strike="noStrike" cap="none">
                <a:solidFill>
                  <a:schemeClr val="hlink"/>
                </a:solidFill>
                <a:hlinkClick r:id="rId3"/>
              </a:rPr>
              <a:t>&lt;footer&gt;</a:t>
            </a:r>
            <a:endParaRPr b="1"/>
          </a:p>
        </p:txBody>
      </p:sp>
      <p:graphicFrame>
        <p:nvGraphicFramePr>
          <p:cNvPr id="1442" name="Google Shape;1442;p11"/>
          <p:cNvGraphicFramePr/>
          <p:nvPr/>
        </p:nvGraphicFramePr>
        <p:xfrm>
          <a:off x="4355737" y="1336661"/>
          <a:ext cx="4292700" cy="3431500"/>
        </p:xfrm>
        <a:graphic>
          <a:graphicData uri="http://schemas.openxmlformats.org/drawingml/2006/table">
            <a:tbl>
              <a:tblPr>
                <a:noFill/>
                <a:tableStyleId>{F6D40A95-4623-479A-A9EA-7ADF7D56C4C8}</a:tableStyleId>
              </a:tblPr>
              <a:tblGrid>
                <a:gridCol w="429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31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&lt;!DOCTYPE 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&lt;meta charset=“</a:t>
                      </a:r>
                      <a:r>
                        <a:rPr lang="en-IN" sz="1100" u="none" strike="noStrike" cap="none">
                          <a:solidFill>
                            <a:srgbClr val="FFD96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utf-8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”&gt;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title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Introduction to HTML5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title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&lt;footer&gt;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&lt;p&gt;</a:t>
                      </a:r>
                      <a:r>
                        <a:rPr lang="en-IN" sz="105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&amp;copy; </a:t>
                      </a:r>
                      <a:r>
                        <a:rPr lang="en-IN" sz="1100" b="0" i="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Developed by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upGrad.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&lt;/p&gt;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&lt;a</a:t>
                      </a:r>
                      <a:r>
                        <a:rPr lang="en-IN"/>
                        <a:t>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href=“</a:t>
                      </a:r>
                      <a:r>
                        <a:rPr lang="en-IN" sz="1100" u="sng">
                          <a:solidFill>
                            <a:schemeClr val="hlink"/>
                          </a:solidFill>
                          <a:hlinkClick r:id="rId4"/>
                        </a:rPr>
                        <a:t>https://www.upgrad.com/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”&gt;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</a:t>
                      </a:r>
                      <a:r>
                        <a:rPr lang="en-IN" sz="11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Connect with us on Facebook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&lt;/a&gt;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&lt;/footer&gt;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100" u="none" strike="noStrike" cap="none">
                        <a:solidFill>
                          <a:srgbClr val="62C8F3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12"/>
          <p:cNvSpPr txBox="1"/>
          <p:nvPr/>
        </p:nvSpPr>
        <p:spPr>
          <a:xfrm>
            <a:off x="406580" y="1845703"/>
            <a:ext cx="3004530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tag represents the navigation bar that is generally found at the top of </a:t>
            </a:r>
            <a:r>
              <a:rPr lang="en-IN" sz="1200">
                <a:solidFill>
                  <a:schemeClr val="dk1"/>
                </a:solidFill>
              </a:rPr>
              <a:t>a</a:t>
            </a:r>
            <a: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website.</a:t>
            </a:r>
            <a:b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IN" sz="1200">
                <a:solidFill>
                  <a:schemeClr val="dk1"/>
                </a:solidFill>
              </a:rPr>
              <a:t>Common examples of navigation sections are menus, tables of contents, and indexes.</a:t>
            </a:r>
            <a:endParaRPr/>
          </a:p>
        </p:txBody>
      </p:sp>
      <p:sp>
        <p:nvSpPr>
          <p:cNvPr id="1448" name="Google Shape;1448;p12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18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49" name="Google Shape;1449;p12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HTML5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50" name="Google Shape;1450;p12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1" name="Google Shape;1451;p12"/>
          <p:cNvSpPr txBox="1"/>
          <p:nvPr/>
        </p:nvSpPr>
        <p:spPr>
          <a:xfrm>
            <a:off x="407703" y="654279"/>
            <a:ext cx="256174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Semantic Elements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2" name="Google Shape;1452;p12"/>
          <p:cNvSpPr txBox="1"/>
          <p:nvPr/>
        </p:nvSpPr>
        <p:spPr>
          <a:xfrm>
            <a:off x="406572" y="1336650"/>
            <a:ext cx="109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i="0" u="sng" strike="noStrike" cap="none">
                <a:solidFill>
                  <a:schemeClr val="hlink"/>
                </a:solidFill>
                <a:hlinkClick r:id="rId3"/>
              </a:rPr>
              <a:t>&lt;nav&gt;</a:t>
            </a:r>
            <a:endParaRPr b="1"/>
          </a:p>
        </p:txBody>
      </p:sp>
      <p:graphicFrame>
        <p:nvGraphicFramePr>
          <p:cNvPr id="1453" name="Google Shape;1453;p12"/>
          <p:cNvGraphicFramePr/>
          <p:nvPr/>
        </p:nvGraphicFramePr>
        <p:xfrm>
          <a:off x="3673503" y="1536011"/>
          <a:ext cx="4746725" cy="3199321"/>
        </p:xfrm>
        <a:graphic>
          <a:graphicData uri="http://schemas.openxmlformats.org/drawingml/2006/table">
            <a:tbl>
              <a:tblPr>
                <a:noFill/>
                <a:tableStyleId>{F6D40A95-4623-479A-A9EA-7ADF7D56C4C8}</a:tableStyleId>
              </a:tblPr>
              <a:tblGrid>
                <a:gridCol w="474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1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&lt;!DOCTYPE 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&lt;meta charset=“</a:t>
                      </a:r>
                      <a:r>
                        <a:rPr lang="en-IN" sz="1100" u="none" strike="noStrike" cap="none">
                          <a:solidFill>
                            <a:srgbClr val="FFD96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utf-8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”&gt;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title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Introduction to HTML5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title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&lt;nav&gt;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&lt;ul&gt;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&lt;li&gt;&lt;a href=“./</a:t>
                      </a:r>
                      <a:r>
                        <a:rPr lang="en-IN" sz="1100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index.html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”&gt;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Home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&lt;/a&gt;&lt;/li&gt;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&lt;li&gt;&lt;a href=“./</a:t>
                      </a:r>
                      <a:r>
                        <a:rPr lang="en-IN" sz="1100" u="none" strike="noStrike" cap="none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about.html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”&gt;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About Us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&lt;/a&gt;&lt;/li&gt;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&lt;li&gt;&lt;a href=“./</a:t>
                      </a:r>
                      <a:r>
                        <a:rPr lang="en-IN" sz="1100" u="none" strike="noStrike" cap="none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contact.html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”&gt;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Contact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&lt;/a&gt;&lt;/li&gt;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&lt;/ul&gt;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&lt;/nav&gt;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100" u="none" strike="noStrike" cap="none">
                        <a:solidFill>
                          <a:srgbClr val="62C8F3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7"/>
          <p:cNvSpPr txBox="1"/>
          <p:nvPr/>
        </p:nvSpPr>
        <p:spPr>
          <a:xfrm>
            <a:off x="406580" y="1845703"/>
            <a:ext cx="3004530" cy="249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IN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&lt;canvas&gt; </a:t>
            </a:r>
            <a: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tag is an empty space for drawing an element using</a:t>
            </a:r>
            <a:r>
              <a:rPr lang="en-IN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JavaScript</a:t>
            </a:r>
            <a: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9" name="Google Shape;1459;p17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19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0" name="Google Shape;1460;p17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HTML5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1" name="Google Shape;1461;p17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2" name="Google Shape;1462;p17"/>
          <p:cNvSpPr txBox="1"/>
          <p:nvPr/>
        </p:nvSpPr>
        <p:spPr>
          <a:xfrm>
            <a:off x="407703" y="654279"/>
            <a:ext cx="256174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Semantic Elements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3" name="Google Shape;1463;p17"/>
          <p:cNvSpPr txBox="1"/>
          <p:nvPr/>
        </p:nvSpPr>
        <p:spPr>
          <a:xfrm>
            <a:off x="406573" y="1336650"/>
            <a:ext cx="2406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i="0" u="sng" strike="noStrike" cap="none">
                <a:solidFill>
                  <a:schemeClr val="hlink"/>
                </a:solidFill>
                <a:hlinkClick r:id="rId3"/>
              </a:rPr>
              <a:t>&lt;canvas&gt;</a:t>
            </a:r>
            <a:endParaRPr b="1"/>
          </a:p>
        </p:txBody>
      </p:sp>
      <p:graphicFrame>
        <p:nvGraphicFramePr>
          <p:cNvPr id="1464" name="Google Shape;1464;p17"/>
          <p:cNvGraphicFramePr/>
          <p:nvPr/>
        </p:nvGraphicFramePr>
        <p:xfrm>
          <a:off x="4394391" y="1087086"/>
          <a:ext cx="4445375" cy="3970782"/>
        </p:xfrm>
        <a:graphic>
          <a:graphicData uri="http://schemas.openxmlformats.org/drawingml/2006/table">
            <a:tbl>
              <a:tblPr>
                <a:noFill/>
                <a:tableStyleId>{F6D40A95-4623-479A-A9EA-7ADF7D56C4C8}</a:tableStyleId>
              </a:tblPr>
              <a:tblGrid>
                <a:gridCol w="4445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1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&lt;!DOCTYPE </a:t>
                      </a:r>
                      <a:r>
                        <a:rPr lang="en-IN" sz="10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r>
                        <a:rPr lang="en-IN" sz="10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300"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0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r>
                        <a:rPr lang="en-IN" sz="10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0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0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0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0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 </a:t>
                      </a:r>
                      <a:r>
                        <a:rPr lang="en-IN" sz="9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onload="draw();"</a:t>
                      </a:r>
                      <a:r>
                        <a:rPr lang="en-IN" sz="10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0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0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10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&lt;canvas id="canvas" width="130" height="100"&gt;</a:t>
                      </a:r>
                      <a:endParaRPr sz="1000">
                        <a:solidFill>
                          <a:srgbClr val="62C8F3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&lt;/canvas&gt;</a:t>
                      </a:r>
                      <a:endParaRPr sz="1000" u="none" strike="noStrike" cap="none">
                        <a:solidFill>
                          <a:srgbClr val="62C8F3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0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&lt;script&gt;</a:t>
                      </a:r>
                      <a:endParaRPr sz="10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</a:t>
                      </a:r>
                      <a:r>
                        <a:rPr lang="en-IN" sz="1000">
                          <a:solidFill>
                            <a:srgbClr val="FF99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function </a:t>
                      </a: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draw() {</a:t>
                      </a:r>
                      <a:endParaRPr sz="10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</a:t>
                      </a:r>
                      <a:r>
                        <a:rPr lang="en-IN" sz="1000">
                          <a:solidFill>
                            <a:srgbClr val="6FA8D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var </a:t>
                      </a: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canvas = document.getElementById('canvas');</a:t>
                      </a:r>
                      <a:endParaRPr sz="10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1000">
                          <a:solidFill>
                            <a:srgbClr val="6FA8D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if</a:t>
                      </a: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(canvas.getContext) {</a:t>
                      </a:r>
                      <a:endParaRPr sz="10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</a:t>
                      </a:r>
                      <a:r>
                        <a:rPr lang="en-IN" sz="1000">
                          <a:solidFill>
                            <a:srgbClr val="6FA8D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var</a:t>
                      </a: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ctx = canvas.getContext('2d');</a:t>
                      </a:r>
                      <a:endParaRPr sz="10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</a:t>
                      </a:r>
                      <a:r>
                        <a:rPr lang="en-IN" sz="1000">
                          <a:solidFill>
                            <a:srgbClr val="6FA8D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var</a:t>
                      </a: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rectangle = new Path2D();</a:t>
                      </a:r>
                      <a:endParaRPr sz="10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rectangle.rect(10, 10, 50, 50);</a:t>
                      </a:r>
                      <a:endParaRPr sz="10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</a:t>
                      </a:r>
                      <a:r>
                        <a:rPr lang="en-IN" sz="1000">
                          <a:solidFill>
                            <a:srgbClr val="6FA8D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var</a:t>
                      </a: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circle = new Path2D();</a:t>
                      </a:r>
                      <a:endParaRPr sz="10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circle.moveTo(125, 35);</a:t>
                      </a:r>
                      <a:endParaRPr sz="10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circle.arc(100, 35, 25, 0, 2 * Math.PI);</a:t>
                      </a:r>
                      <a:endParaRPr sz="10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ctx.stroke(rectangle);</a:t>
                      </a:r>
                      <a:endParaRPr sz="10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ctx.fill(circle);</a:t>
                      </a:r>
                      <a:endParaRPr sz="10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}</a:t>
                      </a:r>
                      <a:endParaRPr sz="10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}</a:t>
                      </a:r>
                      <a:endParaRPr sz="10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</a:t>
                      </a:r>
                      <a:r>
                        <a:rPr lang="en-IN" sz="10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&lt;/script&gt;</a:t>
                      </a:r>
                      <a:endParaRPr sz="1000" b="1">
                        <a:solidFill>
                          <a:srgbClr val="62C8F3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&lt;/body&gt;</a:t>
                      </a:r>
                      <a:endParaRPr sz="1000" b="1">
                        <a:solidFill>
                          <a:srgbClr val="62C8F3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0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r>
                        <a:rPr lang="en-IN" sz="10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300"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5" name="Google Shape;1225;p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698" b="7693"/>
          <a:stretch/>
        </p:blipFill>
        <p:spPr>
          <a:xfrm>
            <a:off x="0" y="-1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2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3F"/>
              </a:buClr>
              <a:buSzPts val="900"/>
              <a:buFont typeface="Proxima Nova"/>
              <a:buNone/>
            </a:pPr>
            <a:fld id="{00000000-1234-1234-1234-123412341234}" type="slidenum">
              <a:rPr lang="en-IN" sz="900">
                <a:solidFill>
                  <a:srgbClr val="E72D3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fld>
            <a:endParaRPr sz="900">
              <a:solidFill>
                <a:srgbClr val="E72D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27" name="Google Shape;1227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5172" y="0"/>
            <a:ext cx="3259769" cy="40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8" name="Google Shape;1228;p2"/>
          <p:cNvSpPr txBox="1"/>
          <p:nvPr/>
        </p:nvSpPr>
        <p:spPr>
          <a:xfrm>
            <a:off x="696600" y="616850"/>
            <a:ext cx="3198300" cy="14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Lecture On:</a:t>
            </a:r>
            <a:r>
              <a:rPr lang="en-IN" sz="1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N"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HTML5 and Introduction to CSS</a:t>
            </a:r>
            <a:endParaRPr sz="18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Instructor:</a:t>
            </a:r>
            <a:r>
              <a:rPr lang="en-IN"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Rushabh Shah</a:t>
            </a:r>
            <a:endParaRPr sz="18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29" name="Google Shape;1229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67213" y="2676513"/>
            <a:ext cx="4676775" cy="24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8219d9a6bf_1_20"/>
          <p:cNvSpPr txBox="1"/>
          <p:nvPr/>
        </p:nvSpPr>
        <p:spPr>
          <a:xfrm>
            <a:off x="406575" y="1816100"/>
            <a:ext cx="3004500" cy="23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IN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&lt;svg&gt; </a:t>
            </a:r>
            <a:r>
              <a:rPr lang="en-IN" sz="1200" i="0" u="none" strike="noStrike" cap="none">
                <a:solidFill>
                  <a:schemeClr val="dk1"/>
                </a:solidFill>
              </a:rPr>
              <a:t>tag </a:t>
            </a:r>
            <a: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a container for </a:t>
            </a:r>
            <a:r>
              <a:rPr lang="en-IN" sz="1200">
                <a:solidFill>
                  <a:schemeClr val="dk1"/>
                </a:solidFill>
              </a:rPr>
              <a:t>Scalar Vector Graphics (</a:t>
            </a:r>
            <a: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SVG</a:t>
            </a:r>
            <a:r>
              <a:rPr lang="en-IN" sz="1200">
                <a:solidFill>
                  <a:schemeClr val="dk1"/>
                </a:solidFill>
              </a:rPr>
              <a:t>)</a:t>
            </a:r>
            <a: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Inside </a:t>
            </a:r>
            <a:r>
              <a:rPr lang="en-IN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&lt;svg</a:t>
            </a:r>
            <a: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&gt;, you can create elements/shapes using </a:t>
            </a:r>
            <a:r>
              <a:rPr lang="en-IN"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&lt;circle&gt;, &lt;rect&gt;, &lt;polygon&gt;, </a:t>
            </a:r>
            <a: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etc.</a:t>
            </a:r>
            <a:endParaRPr/>
          </a:p>
        </p:txBody>
      </p:sp>
      <p:sp>
        <p:nvSpPr>
          <p:cNvPr id="1470" name="Google Shape;1470;g8219d9a6bf_1_20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20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71" name="Google Shape;1471;g8219d9a6bf_1_20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HTML5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72" name="Google Shape;1472;g8219d9a6bf_1_20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3" name="Google Shape;1473;g8219d9a6bf_1_20"/>
          <p:cNvSpPr txBox="1"/>
          <p:nvPr/>
        </p:nvSpPr>
        <p:spPr>
          <a:xfrm>
            <a:off x="407703" y="654279"/>
            <a:ext cx="256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Semantic Elements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4" name="Google Shape;1474;g8219d9a6bf_1_20"/>
          <p:cNvSpPr txBox="1"/>
          <p:nvPr/>
        </p:nvSpPr>
        <p:spPr>
          <a:xfrm>
            <a:off x="406573" y="1336650"/>
            <a:ext cx="2406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i="0" u="sng" strike="noStrike" cap="none">
                <a:solidFill>
                  <a:schemeClr val="hlink"/>
                </a:solidFill>
                <a:hlinkClick r:id="rId3"/>
              </a:rPr>
              <a:t>&lt;svg&gt;</a:t>
            </a:r>
            <a:endParaRPr b="1"/>
          </a:p>
        </p:txBody>
      </p:sp>
      <p:graphicFrame>
        <p:nvGraphicFramePr>
          <p:cNvPr id="1475" name="Google Shape;1475;g8219d9a6bf_1_20"/>
          <p:cNvGraphicFramePr/>
          <p:nvPr/>
        </p:nvGraphicFramePr>
        <p:xfrm>
          <a:off x="4365266" y="1536011"/>
          <a:ext cx="4445375" cy="3111725"/>
        </p:xfrm>
        <a:graphic>
          <a:graphicData uri="http://schemas.openxmlformats.org/drawingml/2006/table">
            <a:tbl>
              <a:tblPr>
                <a:noFill/>
                <a:tableStyleId>{F6D40A95-4623-479A-A9EA-7ADF7D56C4C8}</a:tableStyleId>
              </a:tblPr>
              <a:tblGrid>
                <a:gridCol w="4445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1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&lt;!DOCTYPE 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&lt;meta charset=“</a:t>
                      </a:r>
                      <a:r>
                        <a:rPr lang="en-IN" sz="1100" u="none" strike="noStrike" cap="none">
                          <a:solidFill>
                            <a:srgbClr val="FFD96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utf-8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”&gt;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title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Introduction to HTML5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title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&lt;svg width=“</a:t>
                      </a:r>
                      <a:r>
                        <a:rPr lang="en-IN" sz="1100" u="none" strike="noStrike" cap="none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100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” height=“</a:t>
                      </a:r>
                      <a:r>
                        <a:rPr lang="en-IN" sz="1100" u="none" strike="noStrike" cap="none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100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”&gt;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  <a:extLst>
                            <a:ext uri="http://customooxmlschemas.google.com/">
          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7"/>
                            </a:ext>
                          </a:extLst>
                        </a:rPr>
                        <a:t>&lt;circle cx=“</a:t>
                      </a:r>
                      <a:r>
                        <a:rPr lang="en-IN" sz="1100" u="none" strike="noStrike" cap="none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  <a:extLst>
                            <a:ext uri="http://customooxmlschemas.google.com/">
          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8"/>
                            </a:ext>
                          </a:extLst>
                        </a:rPr>
                        <a:t>5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  <a:extLst>
                            <a:ext uri="http://customooxmlschemas.google.com/">
          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9"/>
                            </a:ext>
                          </a:extLst>
                        </a:rPr>
                        <a:t>” cy=“</a:t>
                      </a:r>
                      <a:r>
                        <a:rPr lang="en-IN" sz="1100" u="none" strike="noStrike" cap="none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  <a:extLst>
                            <a:ext uri="http://customooxmlschemas.google.com/">
          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40"/>
                            </a:ext>
                          </a:extLst>
                        </a:rPr>
                        <a:t>5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  <a:extLst>
                            <a:ext uri="http://customooxmlschemas.google.com/">
          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41"/>
                            </a:ext>
                          </a:extLst>
                        </a:rPr>
                        <a:t>” r=“</a:t>
                      </a:r>
                      <a:r>
                        <a:rPr lang="en-IN" sz="1100" u="none" strike="noStrike" cap="none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  <a:extLst>
                            <a:ext uri="http://customooxmlschemas.google.com/">
          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42"/>
                            </a:ext>
                          </a:extLst>
                        </a:rPr>
                        <a:t>4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  <a:extLst>
                            <a:ext uri="http://customooxmlschemas.google.com/">
          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43"/>
                            </a:ext>
                          </a:extLst>
                        </a:rPr>
                        <a:t>” fill=“</a:t>
                      </a:r>
                      <a:r>
                        <a:rPr lang="en-IN" sz="1100" u="none" strike="noStrike" cap="none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  <a:extLst>
                            <a:ext uri="http://customooxmlschemas.google.com/">
          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44"/>
                            </a:ext>
                          </a:extLst>
                        </a:rPr>
                        <a:t>red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  <a:extLst>
                            <a:ext uri="http://customooxmlschemas.google.com/">
          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45"/>
                            </a:ext>
                          </a:extLst>
                        </a:rPr>
                        <a:t>” /&gt;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&lt;/svg&gt;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18"/>
          <p:cNvSpPr txBox="1"/>
          <p:nvPr/>
        </p:nvSpPr>
        <p:spPr>
          <a:xfrm>
            <a:off x="406580" y="1845703"/>
            <a:ext cx="3004530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simple words, the &lt;section&gt; tag defines a section </a:t>
            </a:r>
            <a:r>
              <a:rPr lang="en-IN" sz="1200">
                <a:solidFill>
                  <a:schemeClr val="dk1"/>
                </a:solidFill>
              </a:rPr>
              <a:t>of</a:t>
            </a:r>
            <a: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1200">
                <a:solidFill>
                  <a:schemeClr val="dk1"/>
                </a:solidFill>
              </a:rPr>
              <a:t>a</a:t>
            </a:r>
            <a: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web page.</a:t>
            </a:r>
            <a:b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Typically, a section always has a header </a:t>
            </a:r>
            <a:r>
              <a:rPr lang="en-IN" sz="1200">
                <a:solidFill>
                  <a:schemeClr val="dk1"/>
                </a:solidFill>
              </a:rPr>
              <a:t>that</a:t>
            </a:r>
            <a: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defines the heading of the content and the content itself.</a:t>
            </a:r>
            <a:b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Headings </a:t>
            </a:r>
            <a: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46"/>
                  </a:ext>
                </a:extLst>
              </a:rPr>
              <a:t>are generally defined &lt;h1&gt;</a:t>
            </a:r>
            <a:r>
              <a:rPr lang="en-IN" sz="1200">
                <a:solidFill>
                  <a:schemeClr val="dk1"/>
                </a:solidFill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47"/>
                  </a:ext>
                </a:extLst>
              </a:rPr>
              <a:t>–</a:t>
            </a:r>
            <a: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48"/>
                  </a:ext>
                </a:extLst>
              </a:rPr>
              <a:t>&lt;h6&gt; tags, </a:t>
            </a:r>
            <a: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the </a:t>
            </a:r>
            <a: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49"/>
                  </a:ext>
                </a:extLst>
              </a:rPr>
              <a:t>content </a:t>
            </a:r>
            <a:r>
              <a:rPr lang="en-IN" sz="1200">
                <a:solidFill>
                  <a:schemeClr val="dk1"/>
                </a:solidFill>
              </a:rPr>
              <a:t>of the section tag can be anything from</a:t>
            </a:r>
            <a: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text to images</a:t>
            </a:r>
            <a:r>
              <a:rPr lang="en-IN" sz="1200">
                <a:solidFill>
                  <a:schemeClr val="dk1"/>
                </a:solidFill>
              </a:rPr>
              <a:t>, </a:t>
            </a:r>
            <a: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videos or graphics.</a:t>
            </a:r>
            <a:endParaRPr/>
          </a:p>
        </p:txBody>
      </p:sp>
      <p:sp>
        <p:nvSpPr>
          <p:cNvPr id="1481" name="Google Shape;1481;p18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21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2" name="Google Shape;1482;p18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HTML5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3" name="Google Shape;1483;p18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4" name="Google Shape;1484;p18"/>
          <p:cNvSpPr txBox="1"/>
          <p:nvPr/>
        </p:nvSpPr>
        <p:spPr>
          <a:xfrm>
            <a:off x="407703" y="654279"/>
            <a:ext cx="256174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Semantic Elements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5" name="Google Shape;1485;p18"/>
          <p:cNvSpPr txBox="1"/>
          <p:nvPr/>
        </p:nvSpPr>
        <p:spPr>
          <a:xfrm>
            <a:off x="406574" y="1336650"/>
            <a:ext cx="1229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i="0" u="sng" strike="noStrike" cap="none">
                <a:solidFill>
                  <a:schemeClr val="hlink"/>
                </a:solidFill>
                <a:hlinkClick r:id="rId3"/>
              </a:rPr>
              <a:t>&lt;section&gt;</a:t>
            </a:r>
            <a:endParaRPr b="1"/>
          </a:p>
        </p:txBody>
      </p:sp>
      <p:graphicFrame>
        <p:nvGraphicFramePr>
          <p:cNvPr id="1486" name="Google Shape;1486;p18"/>
          <p:cNvGraphicFramePr/>
          <p:nvPr/>
        </p:nvGraphicFramePr>
        <p:xfrm>
          <a:off x="4365266" y="1536011"/>
          <a:ext cx="4054975" cy="3111725"/>
        </p:xfrm>
        <a:graphic>
          <a:graphicData uri="http://schemas.openxmlformats.org/drawingml/2006/table">
            <a:tbl>
              <a:tblPr>
                <a:noFill/>
                <a:tableStyleId>{F6D40A95-4623-479A-A9EA-7ADF7D56C4C8}</a:tableStyleId>
              </a:tblPr>
              <a:tblGrid>
                <a:gridCol w="405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1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&lt;!DOCTYPE 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&lt;meta charset=“</a:t>
                      </a:r>
                      <a:r>
                        <a:rPr lang="en-IN" sz="1100" u="none" strike="noStrike" cap="none">
                          <a:solidFill>
                            <a:srgbClr val="FFD96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utf-8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”&gt;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title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Introduction to HTML5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title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&lt;section&gt;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&lt;h1&gt;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World War 2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&lt;/h1&gt;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&lt;p&gt;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The World War 2 began in 1939 when Germany declared war on Poland, followed by England and France declaring on Germany.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&lt;/p&gt;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&lt;/section&gt;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19"/>
          <p:cNvSpPr txBox="1"/>
          <p:nvPr/>
        </p:nvSpPr>
        <p:spPr>
          <a:xfrm>
            <a:off x="406580" y="1845703"/>
            <a:ext cx="3004500" cy="1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IN" sz="1200">
                <a:solidFill>
                  <a:schemeClr val="dk1"/>
                </a:solidFill>
              </a:rPr>
              <a:t>As the name suggests, this tag</a:t>
            </a:r>
            <a: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basically refers to the section of </a:t>
            </a:r>
            <a:r>
              <a:rPr lang="en-IN" sz="1200">
                <a:solidFill>
                  <a:schemeClr val="dk1"/>
                </a:solidFill>
              </a:rPr>
              <a:t>a</a:t>
            </a:r>
            <a: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website </a:t>
            </a:r>
            <a:r>
              <a:rPr lang="en-IN" sz="1200">
                <a:solidFill>
                  <a:schemeClr val="dk1"/>
                </a:solidFill>
              </a:rPr>
              <a:t>that</a:t>
            </a:r>
            <a: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not directly related to the main content.</a:t>
            </a:r>
            <a:b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Think of &lt;aside&gt; as a sidebar or </a:t>
            </a:r>
            <a:r>
              <a:rPr lang="en-IN" sz="1200">
                <a:solidFill>
                  <a:schemeClr val="dk1"/>
                </a:solidFill>
              </a:rPr>
              <a:t>the</a:t>
            </a:r>
            <a: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‘Related Articles’ section of </a:t>
            </a:r>
            <a:r>
              <a:rPr lang="en-IN" sz="1200">
                <a:solidFill>
                  <a:schemeClr val="dk1"/>
                </a:solidFill>
              </a:rPr>
              <a:t>a</a:t>
            </a:r>
            <a: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website.</a:t>
            </a:r>
            <a:endParaRPr/>
          </a:p>
        </p:txBody>
      </p:sp>
      <p:sp>
        <p:nvSpPr>
          <p:cNvPr id="1492" name="Google Shape;1492;p19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22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93" name="Google Shape;1493;p19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HTML5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94" name="Google Shape;1494;p19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5" name="Google Shape;1495;p19"/>
          <p:cNvSpPr txBox="1"/>
          <p:nvPr/>
        </p:nvSpPr>
        <p:spPr>
          <a:xfrm>
            <a:off x="407703" y="654279"/>
            <a:ext cx="256174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Semantic Elements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6" name="Google Shape;1496;p19"/>
          <p:cNvSpPr txBox="1"/>
          <p:nvPr/>
        </p:nvSpPr>
        <p:spPr>
          <a:xfrm>
            <a:off x="406573" y="1336650"/>
            <a:ext cx="111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i="0" u="sng" strike="noStrike" cap="none">
                <a:solidFill>
                  <a:schemeClr val="hlink"/>
                </a:solidFill>
                <a:hlinkClick r:id="rId3"/>
              </a:rPr>
              <a:t>&lt;aside&gt;</a:t>
            </a:r>
            <a:endParaRPr b="1"/>
          </a:p>
        </p:txBody>
      </p:sp>
      <p:graphicFrame>
        <p:nvGraphicFramePr>
          <p:cNvPr id="1497" name="Google Shape;1497;p19"/>
          <p:cNvGraphicFramePr/>
          <p:nvPr/>
        </p:nvGraphicFramePr>
        <p:xfrm>
          <a:off x="4365266" y="1536011"/>
          <a:ext cx="4054975" cy="3198432"/>
        </p:xfrm>
        <a:graphic>
          <a:graphicData uri="http://schemas.openxmlformats.org/drawingml/2006/table">
            <a:tbl>
              <a:tblPr>
                <a:noFill/>
                <a:tableStyleId>{F6D40A95-4623-479A-A9EA-7ADF7D56C4C8}</a:tableStyleId>
              </a:tblPr>
              <a:tblGrid>
                <a:gridCol w="405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1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&lt;!DOCTYPE 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&lt;meta charset=“</a:t>
                      </a:r>
                      <a:r>
                        <a:rPr lang="en-IN" sz="1100" u="none" strike="noStrike" cap="none">
                          <a:solidFill>
                            <a:srgbClr val="FFD96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utf-8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”&gt;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title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Introduction to HTML5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title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&lt;p&gt;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World War 2 started in 1939 after England and France declared war on Germany.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&lt;/p&gt;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&lt;aside&gt;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&lt;h4&gt;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Related Articles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&lt;/h1&gt;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&lt;p&gt;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Adolf Hitler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&lt;/p&gt;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&lt;p&gt;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Atomic Bombing of Japan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&lt;/p&gt;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&lt;/aside&gt;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8219d9a6bf_1_45"/>
          <p:cNvSpPr txBox="1"/>
          <p:nvPr/>
        </p:nvSpPr>
        <p:spPr>
          <a:xfrm>
            <a:off x="406575" y="1845697"/>
            <a:ext cx="3004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IN" sz="1200">
                <a:solidFill>
                  <a:schemeClr val="dk1"/>
                </a:solidFill>
              </a:rPr>
              <a:t>It is used to embed audio in our HTML document.</a:t>
            </a:r>
            <a:endParaRPr sz="1200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1714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IN" sz="1200">
                <a:solidFill>
                  <a:schemeClr val="dk1"/>
                </a:solidFill>
              </a:rPr>
              <a:t>A single HTML document may consist one or more audios.</a:t>
            </a:r>
            <a:endParaRPr sz="1200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IN" sz="1200">
                <a:solidFill>
                  <a:schemeClr val="dk1"/>
                </a:solidFill>
              </a:rPr>
              <a:t>It has multiple attributes such as:</a:t>
            </a:r>
            <a:endParaRPr sz="1200">
              <a:solidFill>
                <a:schemeClr val="dk1"/>
              </a:solidFill>
            </a:endParaRPr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IN" sz="1200">
                <a:solidFill>
                  <a:schemeClr val="dk1"/>
                </a:solidFill>
              </a:rPr>
              <a:t>controls</a:t>
            </a:r>
            <a:endParaRPr sz="1200">
              <a:solidFill>
                <a:schemeClr val="dk1"/>
              </a:solidFill>
            </a:endParaRPr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IN" sz="1200">
                <a:solidFill>
                  <a:schemeClr val="dk1"/>
                </a:solidFill>
              </a:rPr>
              <a:t>autoplay</a:t>
            </a:r>
            <a:endParaRPr sz="1200">
              <a:solidFill>
                <a:schemeClr val="dk1"/>
              </a:solidFill>
            </a:endParaRPr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IN" sz="1200">
                <a:solidFill>
                  <a:schemeClr val="dk1"/>
                </a:solidFill>
              </a:rPr>
              <a:t>muted</a:t>
            </a:r>
            <a:endParaRPr sz="1200">
              <a:solidFill>
                <a:schemeClr val="dk1"/>
              </a:solidFill>
            </a:endParaRPr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IN" sz="1200">
                <a:solidFill>
                  <a:schemeClr val="dk1"/>
                </a:solidFill>
              </a:rPr>
              <a:t>loop</a:t>
            </a:r>
            <a:endParaRPr sz="1200">
              <a:solidFill>
                <a:schemeClr val="dk1"/>
              </a:solidFill>
            </a:endParaRPr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IN" sz="1200">
                <a:solidFill>
                  <a:schemeClr val="dk1"/>
                </a:solidFill>
              </a:rPr>
              <a:t>duration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503" name="Google Shape;1503;g8219d9a6bf_1_45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23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04" name="Google Shape;1504;g8219d9a6bf_1_45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HTML5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05" name="Google Shape;1505;g8219d9a6bf_1_45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6" name="Google Shape;1506;g8219d9a6bf_1_45"/>
          <p:cNvSpPr txBox="1"/>
          <p:nvPr/>
        </p:nvSpPr>
        <p:spPr>
          <a:xfrm>
            <a:off x="407703" y="654279"/>
            <a:ext cx="256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Semantic Elements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7" name="Google Shape;1507;g8219d9a6bf_1_45"/>
          <p:cNvSpPr txBox="1"/>
          <p:nvPr/>
        </p:nvSpPr>
        <p:spPr>
          <a:xfrm>
            <a:off x="406573" y="1336650"/>
            <a:ext cx="111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i="0" u="sng" strike="noStrike" cap="none">
                <a:solidFill>
                  <a:schemeClr val="hlink"/>
                </a:solidFill>
                <a:hlinkClick r:id="rId3"/>
              </a:rPr>
              <a:t>&lt;</a:t>
            </a:r>
            <a:r>
              <a:rPr lang="en-IN" b="1" u="sng">
                <a:solidFill>
                  <a:schemeClr val="hlink"/>
                </a:solidFill>
                <a:hlinkClick r:id="rId3"/>
              </a:rPr>
              <a:t>audio</a:t>
            </a:r>
            <a:r>
              <a:rPr lang="en-IN" sz="1400" b="1" i="0" u="sng" strike="noStrike" cap="none">
                <a:solidFill>
                  <a:schemeClr val="hlink"/>
                </a:solidFill>
                <a:hlinkClick r:id="rId3"/>
              </a:rPr>
              <a:t>&gt;</a:t>
            </a:r>
            <a:endParaRPr b="1"/>
          </a:p>
        </p:txBody>
      </p:sp>
      <p:graphicFrame>
        <p:nvGraphicFramePr>
          <p:cNvPr id="1508" name="Google Shape;1508;g8219d9a6bf_1_45"/>
          <p:cNvGraphicFramePr/>
          <p:nvPr/>
        </p:nvGraphicFramePr>
        <p:xfrm>
          <a:off x="4293216" y="1142886"/>
          <a:ext cx="4674800" cy="3286062"/>
        </p:xfrm>
        <a:graphic>
          <a:graphicData uri="http://schemas.openxmlformats.org/drawingml/2006/table">
            <a:tbl>
              <a:tblPr>
                <a:noFill/>
                <a:tableStyleId>{F6D40A95-4623-479A-A9EA-7ADF7D56C4C8}</a:tableStyleId>
              </a:tblPr>
              <a:tblGrid>
                <a:gridCol w="467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1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&lt;!DOCTYPE 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&lt;meta charset=“</a:t>
                      </a:r>
                      <a:r>
                        <a:rPr lang="en-IN" sz="1100" u="none" strike="noStrike" cap="none">
                          <a:solidFill>
                            <a:srgbClr val="FFD96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utf-8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”&gt;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title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Introduction to HTML5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title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&lt;audio </a:t>
                      </a: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controls autoplay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 </a:t>
                      </a:r>
                      <a:endParaRPr sz="1100" u="none" strike="noStrike" cap="none">
                        <a:solidFill>
                          <a:srgbClr val="62C8F3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</a:t>
                      </a:r>
                      <a:r>
                        <a:rPr lang="en-IN" sz="1200">
                          <a:solidFill>
                            <a:srgbClr val="9FC5E8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&lt;source </a:t>
                      </a:r>
                      <a:r>
                        <a:rPr lang="en-I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src</a:t>
                      </a:r>
                      <a:r>
                        <a:rPr lang="en-IN" sz="1200">
                          <a:solidFill>
                            <a:srgbClr val="9FC5E8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="myAudio.mp3" </a:t>
                      </a:r>
                      <a:r>
                        <a:rPr lang="en-I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type</a:t>
                      </a:r>
                      <a:r>
                        <a:rPr lang="en-IN" sz="1200">
                          <a:solidFill>
                            <a:srgbClr val="9FC5E8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="audio/mpeg"&gt; </a:t>
                      </a:r>
                      <a:endParaRPr sz="1200">
                        <a:solidFill>
                          <a:srgbClr val="9FC5E8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200">
                          <a:solidFill>
                            <a:srgbClr val="9FC5E8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&lt;source </a:t>
                      </a:r>
                      <a:r>
                        <a:rPr lang="en-I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src</a:t>
                      </a:r>
                      <a:r>
                        <a:rPr lang="en-IN" sz="1200">
                          <a:solidFill>
                            <a:srgbClr val="9FC5E8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="myAudio.ogg" </a:t>
                      </a:r>
                      <a:r>
                        <a:rPr lang="en-I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type</a:t>
                      </a:r>
                      <a:r>
                        <a:rPr lang="en-IN" sz="1200">
                          <a:solidFill>
                            <a:srgbClr val="9FC5E8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="audio/ogg"&gt;     </a:t>
                      </a:r>
                      <a:endParaRPr sz="1200">
                        <a:solidFill>
                          <a:srgbClr val="9FC5E8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200">
                          <a:solidFill>
                            <a:srgbClr val="9FC5E8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&lt;p&gt;</a:t>
                      </a:r>
                      <a:endParaRPr sz="1200">
                        <a:solidFill>
                          <a:srgbClr val="9FC5E8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200">
                          <a:solidFill>
                            <a:srgbClr val="9FC5E8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Your browser doesn't support HTML5 audio.             </a:t>
                      </a:r>
                      <a:endParaRPr sz="1200">
                        <a:solidFill>
                          <a:srgbClr val="9FC5E8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200">
                          <a:solidFill>
                            <a:srgbClr val="9FC5E8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&lt;/p&gt;</a:t>
                      </a:r>
                      <a:endParaRPr sz="1100">
                        <a:solidFill>
                          <a:srgbClr val="62C8F3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&lt;/audio&gt;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8219d9a6bf_1_35"/>
          <p:cNvSpPr txBox="1"/>
          <p:nvPr/>
        </p:nvSpPr>
        <p:spPr>
          <a:xfrm>
            <a:off x="406575" y="1845697"/>
            <a:ext cx="3004500" cy="29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IN" sz="1200">
                <a:solidFill>
                  <a:schemeClr val="dk1"/>
                </a:solidFill>
              </a:rPr>
              <a:t>The &lt;video&gt; tag is used to embed a media player into the document. </a:t>
            </a:r>
            <a:endParaRPr sz="1200">
              <a:solidFill>
                <a:schemeClr val="dk1"/>
              </a:solidFill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IN" sz="1200">
                <a:solidFill>
                  <a:schemeClr val="dk1"/>
                </a:solidFill>
              </a:rPr>
              <a:t>You can use &lt;video&gt; tag for the audio content as well, but using </a:t>
            </a:r>
            <a:r>
              <a:rPr lang="en-IN" sz="1200" u="sng">
                <a:solidFill>
                  <a:srgbClr val="0000FF"/>
                </a:solidFill>
                <a:hlinkClick r:id="rId3"/>
              </a:rPr>
              <a:t>&lt;audio&gt;</a:t>
            </a:r>
            <a:r>
              <a:rPr lang="en-IN" sz="1200" u="sng">
                <a:solidFill>
                  <a:srgbClr val="0000FF"/>
                </a:solidFill>
              </a:rPr>
              <a:t> </a:t>
            </a:r>
            <a:r>
              <a:rPr lang="en-IN" sz="1200">
                <a:solidFill>
                  <a:schemeClr val="dk1"/>
                </a:solidFill>
              </a:rPr>
              <a:t>element is suggested because it provides a more appropriate user experience.</a:t>
            </a:r>
            <a:endParaRPr sz="1200">
              <a:solidFill>
                <a:schemeClr val="dk1"/>
              </a:solidFill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IN" sz="1200">
                <a:solidFill>
                  <a:schemeClr val="dk1"/>
                </a:solidFill>
              </a:rPr>
              <a:t>It has multiple attributes such as: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IN" sz="1200">
                <a:solidFill>
                  <a:schemeClr val="dk1"/>
                </a:solidFill>
              </a:rPr>
              <a:t>controls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IN" sz="1200">
                <a:solidFill>
                  <a:schemeClr val="dk1"/>
                </a:solidFill>
              </a:rPr>
              <a:t>width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IN" sz="1200">
                <a:solidFill>
                  <a:schemeClr val="dk1"/>
                </a:solidFill>
              </a:rPr>
              <a:t>autoplay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IN" sz="1200">
                <a:solidFill>
                  <a:schemeClr val="dk1"/>
                </a:solidFill>
              </a:rPr>
              <a:t>muted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IN" sz="1200">
                <a:solidFill>
                  <a:schemeClr val="dk1"/>
                </a:solidFill>
              </a:rPr>
              <a:t>loop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IN" sz="1200">
                <a:solidFill>
                  <a:schemeClr val="dk1"/>
                </a:solidFill>
              </a:rPr>
              <a:t>duration</a:t>
            </a:r>
            <a:endParaRPr sz="1200">
              <a:solidFill>
                <a:schemeClr val="dk1"/>
              </a:solidFill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1514" name="Google Shape;1514;g8219d9a6bf_1_35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24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5" name="Google Shape;1515;g8219d9a6bf_1_35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HTML5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6" name="Google Shape;1516;g8219d9a6bf_1_35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7" name="Google Shape;1517;g8219d9a6bf_1_35"/>
          <p:cNvSpPr txBox="1"/>
          <p:nvPr/>
        </p:nvSpPr>
        <p:spPr>
          <a:xfrm>
            <a:off x="407703" y="654279"/>
            <a:ext cx="256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Semantic Elements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8" name="Google Shape;1518;g8219d9a6bf_1_35"/>
          <p:cNvSpPr txBox="1"/>
          <p:nvPr/>
        </p:nvSpPr>
        <p:spPr>
          <a:xfrm>
            <a:off x="406573" y="1336650"/>
            <a:ext cx="111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i="0" u="sng" strike="noStrike" cap="none">
                <a:solidFill>
                  <a:schemeClr val="hlink"/>
                </a:solidFill>
                <a:hlinkClick r:id="rId4"/>
              </a:rPr>
              <a:t>&lt;</a:t>
            </a:r>
            <a:r>
              <a:rPr lang="en-IN" b="1" u="sng">
                <a:solidFill>
                  <a:schemeClr val="hlink"/>
                </a:solidFill>
                <a:hlinkClick r:id="rId4"/>
              </a:rPr>
              <a:t>video</a:t>
            </a:r>
            <a:r>
              <a:rPr lang="en-IN" sz="1400" b="1" i="0" u="sng" strike="noStrike" cap="none">
                <a:solidFill>
                  <a:schemeClr val="hlink"/>
                </a:solidFill>
                <a:hlinkClick r:id="rId4"/>
              </a:rPr>
              <a:t>&gt;</a:t>
            </a:r>
            <a:endParaRPr b="1"/>
          </a:p>
        </p:txBody>
      </p:sp>
      <p:graphicFrame>
        <p:nvGraphicFramePr>
          <p:cNvPr id="1519" name="Google Shape;1519;g8219d9a6bf_1_35"/>
          <p:cNvGraphicFramePr/>
          <p:nvPr/>
        </p:nvGraphicFramePr>
        <p:xfrm>
          <a:off x="4130766" y="1536011"/>
          <a:ext cx="4912375" cy="3321114"/>
        </p:xfrm>
        <a:graphic>
          <a:graphicData uri="http://schemas.openxmlformats.org/drawingml/2006/table">
            <a:tbl>
              <a:tblPr>
                <a:noFill/>
                <a:tableStyleId>{F6D40A95-4623-479A-A9EA-7ADF7D56C4C8}</a:tableStyleId>
              </a:tblPr>
              <a:tblGrid>
                <a:gridCol w="491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1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&lt;!DOCTYPE 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&lt;meta charset=“</a:t>
                      </a:r>
                      <a:r>
                        <a:rPr lang="en-IN" sz="1100" u="none" strike="noStrike" cap="none">
                          <a:solidFill>
                            <a:srgbClr val="FFD96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utf-8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”&gt;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title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Introduction to HTML5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title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</a:t>
                      </a:r>
                      <a:r>
                        <a:rPr lang="en-IN" sz="1200">
                          <a:solidFill>
                            <a:srgbClr val="6FA8D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&lt;video </a:t>
                      </a:r>
                      <a:r>
                        <a:rPr lang="en-I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controls</a:t>
                      </a:r>
                      <a:r>
                        <a:rPr lang="en-IN" sz="1200">
                          <a:solidFill>
                            <a:srgbClr val="6FA8D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 </a:t>
                      </a:r>
                      <a:endParaRPr sz="1200">
                        <a:solidFill>
                          <a:srgbClr val="6FA8DC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200">
                          <a:solidFill>
                            <a:srgbClr val="6FA8D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&lt;source </a:t>
                      </a:r>
                      <a:r>
                        <a:rPr lang="en-I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src</a:t>
                      </a:r>
                      <a:r>
                        <a:rPr lang="en-IN" sz="1200">
                          <a:solidFill>
                            <a:srgbClr val="6FA8D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="myVideo.mp4" </a:t>
                      </a:r>
                      <a:r>
                        <a:rPr lang="en-I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type</a:t>
                      </a:r>
                      <a:r>
                        <a:rPr lang="en-IN" sz="1200">
                          <a:solidFill>
                            <a:srgbClr val="6FA8D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="video/mp4"&gt;     </a:t>
                      </a:r>
                      <a:endParaRPr sz="1200">
                        <a:solidFill>
                          <a:srgbClr val="6FA8DC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200">
                          <a:solidFill>
                            <a:srgbClr val="6FA8D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&lt;source </a:t>
                      </a:r>
                      <a:r>
                        <a:rPr lang="en-I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src</a:t>
                      </a:r>
                      <a:r>
                        <a:rPr lang="en-IN" sz="1200">
                          <a:solidFill>
                            <a:srgbClr val="6FA8D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="myVideo.webm" </a:t>
                      </a:r>
                      <a:r>
                        <a:rPr lang="en-I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type</a:t>
                      </a:r>
                      <a:r>
                        <a:rPr lang="en-IN" sz="1200">
                          <a:solidFill>
                            <a:srgbClr val="6FA8D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="video/webm"&gt;  </a:t>
                      </a:r>
                      <a:endParaRPr sz="1200">
                        <a:solidFill>
                          <a:srgbClr val="6FA8DC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200">
                          <a:solidFill>
                            <a:srgbClr val="6FA8D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&lt;p&gt;</a:t>
                      </a:r>
                      <a:endParaRPr sz="1200">
                        <a:solidFill>
                          <a:srgbClr val="6FA8DC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200">
                          <a:solidFill>
                            <a:srgbClr val="6FA8D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Your browser doesn't support HTML5 video.     </a:t>
                      </a:r>
                      <a:endParaRPr sz="1200">
                        <a:solidFill>
                          <a:srgbClr val="6FA8DC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200">
                          <a:solidFill>
                            <a:srgbClr val="6FA8D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&lt;/p&gt; </a:t>
                      </a:r>
                      <a:endParaRPr sz="1200">
                        <a:solidFill>
                          <a:srgbClr val="6FA8DC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200">
                          <a:solidFill>
                            <a:srgbClr val="6FA8D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&lt;/video&gt;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88391369bd_0_98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5" name="Google Shape;1525;g88391369bd_0_98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6" name="Google Shape;1526;g88391369bd_0_98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25</a:t>
            </a:fld>
            <a:endParaRPr/>
          </a:p>
        </p:txBody>
      </p:sp>
      <p:sp>
        <p:nvSpPr>
          <p:cNvPr id="1527" name="Google Shape;1527;g88391369bd_0_98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528" name="Google Shape;1528;g88391369bd_0_98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25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9" name="Google Shape;1529;g88391369bd_0_9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0" name="Google Shape;1530;g88391369bd_0_9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1" name="Google Shape;1531;g88391369bd_0_9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2" name="Google Shape;1532;g88391369bd_0_98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4 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(15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33" name="Google Shape;1533;g88391369bd_0_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534" name="Google Shape;1534;g88391369bd_0_98"/>
          <p:cNvSpPr txBox="1"/>
          <p:nvPr/>
        </p:nvSpPr>
        <p:spPr>
          <a:xfrm>
            <a:off x="961525" y="1710375"/>
            <a:ext cx="6351000" cy="25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50"/>
                  </a:ext>
                </a:extLst>
              </a:rPr>
              <a:t>How are tags migrated from HTML4 to HTML5?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&lt;div&gt;&lt;!-- footer --&gt;&lt;/div&gt; to &lt;footer&gt;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&lt;div&gt;&lt;!-- header--&gt;&lt;/div&gt; to &lt;header&gt;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&lt;div&gt;&lt;!-- menu&gt;&lt;/div&gt; to &lt;nav&gt;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of the above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5" name="Google Shape;1535;g88391369bd_0_98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25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88391369bd_0_113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1" name="Google Shape;1541;g88391369bd_0_113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42" name="Google Shape;1542;g88391369bd_0_113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26</a:t>
            </a:fld>
            <a:endParaRPr/>
          </a:p>
        </p:txBody>
      </p:sp>
      <p:sp>
        <p:nvSpPr>
          <p:cNvPr id="1543" name="Google Shape;1543;g88391369bd_0_113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544" name="Google Shape;1544;g88391369bd_0_113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26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45" name="Google Shape;1545;g88391369bd_0_1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6" name="Google Shape;1546;g88391369bd_0_1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7" name="Google Shape;1547;g88391369bd_0_113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8" name="Google Shape;1548;g88391369bd_0_113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4 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(Answer)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49" name="Google Shape;1549;g88391369bd_0_1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550" name="Google Shape;1550;g88391369bd_0_113"/>
          <p:cNvSpPr txBox="1"/>
          <p:nvPr/>
        </p:nvSpPr>
        <p:spPr>
          <a:xfrm>
            <a:off x="961525" y="1710375"/>
            <a:ext cx="6065700" cy="23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51"/>
                  </a:ext>
                </a:extLst>
              </a:rPr>
              <a:t>How are tags migrated from HTML4 to HTML5?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&lt;div&gt;&lt;!-- footer --&gt;&lt;/div&gt; to &lt;footer&gt;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&lt;div&gt;&lt;!-- header--&gt;&lt;/div&gt; to &lt;header&gt;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&lt;div&gt;&lt;!-- menu&gt;&lt;/div&gt; to &lt;nav&gt;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All of the above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1" name="Google Shape;1551;g88391369bd_0_113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26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g88391369bd_0_128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7" name="Google Shape;1557;g88391369bd_0_128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58" name="Google Shape;1558;g88391369bd_0_128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27</a:t>
            </a:fld>
            <a:endParaRPr/>
          </a:p>
        </p:txBody>
      </p:sp>
      <p:sp>
        <p:nvSpPr>
          <p:cNvPr id="1559" name="Google Shape;1559;g88391369bd_0_128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560" name="Google Shape;1560;g88391369bd_0_128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27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1" name="Google Shape;1561;g88391369bd_0_1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2" name="Google Shape;1562;g88391369bd_0_1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3" name="Google Shape;1563;g88391369bd_0_12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4" name="Google Shape;1564;g88391369bd_0_128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5 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(15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65" name="Google Shape;1565;g88391369bd_0_1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566" name="Google Shape;1566;g88391369bd_0_128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27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7" name="Google Shape;1567;g88391369bd_0_128"/>
          <p:cNvSpPr txBox="1"/>
          <p:nvPr/>
        </p:nvSpPr>
        <p:spPr>
          <a:xfrm>
            <a:off x="961525" y="1710375"/>
            <a:ext cx="6351000" cy="25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what purpose is the canvas element used in HTML5?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52"/>
                  </a:ext>
                </a:extLst>
              </a:rPr>
              <a:t>o declare HTML documents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draw graphics on a web page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make sections on a web page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None of the above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g88391369bd_0_143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3" name="Google Shape;1573;g88391369bd_0_143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74" name="Google Shape;1574;g88391369bd_0_143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28</a:t>
            </a:fld>
            <a:endParaRPr/>
          </a:p>
        </p:txBody>
      </p:sp>
      <p:sp>
        <p:nvSpPr>
          <p:cNvPr id="1575" name="Google Shape;1575;g88391369bd_0_143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576" name="Google Shape;1576;g88391369bd_0_143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28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77" name="Google Shape;1577;g88391369bd_0_14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8" name="Google Shape;1578;g88391369bd_0_14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9" name="Google Shape;1579;g88391369bd_0_143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0" name="Google Shape;1580;g88391369bd_0_143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5 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(Answer)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81" name="Google Shape;1581;g88391369bd_0_1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582" name="Google Shape;1582;g88391369bd_0_143"/>
          <p:cNvSpPr txBox="1"/>
          <p:nvPr/>
        </p:nvSpPr>
        <p:spPr>
          <a:xfrm>
            <a:off x="961525" y="1710375"/>
            <a:ext cx="6065700" cy="23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what purpose is the canvas element used in HTML5?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53"/>
                  </a:ext>
                </a:extLst>
              </a:rPr>
              <a:t>declare HTML documents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To draw graphics on the web page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make sections on the web page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None of the above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3" name="Google Shape;1583;g88391369bd_0_143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28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88391369bd_0_196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9" name="Google Shape;1589;g88391369bd_0_196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90" name="Google Shape;1590;g88391369bd_0_196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29</a:t>
            </a:fld>
            <a:endParaRPr/>
          </a:p>
        </p:txBody>
      </p:sp>
      <p:sp>
        <p:nvSpPr>
          <p:cNvPr id="1591" name="Google Shape;1591;g88391369bd_0_196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592" name="Google Shape;1592;g88391369bd_0_196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29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93" name="Google Shape;1593;g88391369bd_0_19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4" name="Google Shape;1594;g88391369bd_0_19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5" name="Google Shape;1595;g88391369bd_0_196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6" name="Google Shape;1596;g88391369bd_0_196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6 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(15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97" name="Google Shape;1597;g88391369bd_0_19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598" name="Google Shape;1598;g88391369bd_0_196"/>
          <p:cNvSpPr txBox="1"/>
          <p:nvPr/>
        </p:nvSpPr>
        <p:spPr>
          <a:xfrm>
            <a:off x="961525" y="1710375"/>
            <a:ext cx="6351000" cy="25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54"/>
                  </a:ext>
                </a:extLst>
              </a:rPr>
              <a:t>What does SVG stand for?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Scaled Vector Graphics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Scalable Vector Graphics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Searched Vector Graphics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of the above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9" name="Google Shape;1599;g88391369bd_0_196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29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3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3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36" name="Google Shape;1236;p3"/>
          <p:cNvSpPr txBox="1"/>
          <p:nvPr/>
        </p:nvSpPr>
        <p:spPr>
          <a:xfrm>
            <a:off x="638175" y="654900"/>
            <a:ext cx="710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the </a:t>
            </a: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previous</a:t>
            </a: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class, we </a:t>
            </a: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discussed...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7" name="Google Shape;1237;p3"/>
          <p:cNvSpPr txBox="1"/>
          <p:nvPr/>
        </p:nvSpPr>
        <p:spPr>
          <a:xfrm>
            <a:off x="793225" y="1400525"/>
            <a:ext cx="7362000" cy="29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forms are create</a:t>
            </a:r>
            <a:r>
              <a:rPr lang="en-IN">
                <a:solidFill>
                  <a:schemeClr val="lt1"/>
                </a:solidFill>
              </a:rPr>
              <a:t>d 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HTML</a:t>
            </a:r>
            <a:b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>
                <a:solidFill>
                  <a:schemeClr val="lt1"/>
                </a:solidFill>
              </a:rPr>
              <a:t>How the ‘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Login</a:t>
            </a:r>
            <a:r>
              <a:rPr lang="en-IN">
                <a:solidFill>
                  <a:schemeClr val="lt1"/>
                </a:solidFill>
              </a:rPr>
              <a:t>’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IN">
                <a:solidFill>
                  <a:schemeClr val="lt1"/>
                </a:solidFill>
              </a:rPr>
              <a:t>‘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Contact Us</a:t>
            </a:r>
            <a:r>
              <a:rPr lang="en-IN">
                <a:solidFill>
                  <a:schemeClr val="lt1"/>
                </a:solidFill>
              </a:rPr>
              <a:t>’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features a</a:t>
            </a:r>
            <a:r>
              <a:rPr lang="en-IN">
                <a:solidFill>
                  <a:schemeClr val="lt1"/>
                </a:solidFill>
              </a:rPr>
              <a:t>re added o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 </a:t>
            </a:r>
            <a:r>
              <a:rPr lang="en-IN">
                <a:solidFill>
                  <a:schemeClr val="lt1"/>
                </a:solidFill>
              </a:rPr>
              <a:t>the Recipes W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ebsite</a:t>
            </a:r>
            <a:endParaRPr/>
          </a:p>
        </p:txBody>
      </p:sp>
      <p:sp>
        <p:nvSpPr>
          <p:cNvPr id="1238" name="Google Shape;1238;p3"/>
          <p:cNvSpPr txBox="1">
            <a:spLocks noGrp="1"/>
          </p:cNvSpPr>
          <p:nvPr>
            <p:ph type="ftr" idx="11"/>
          </p:nvPr>
        </p:nvSpPr>
        <p:spPr>
          <a:xfrm>
            <a:off x="2565550" y="4767275"/>
            <a:ext cx="4090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</a:pPr>
            <a:r>
              <a:rPr lang="en-IN">
                <a:solidFill>
                  <a:srgbClr val="FFFFFF"/>
                </a:solidFill>
              </a:rPr>
              <a:t>TechM Full Stack Software Development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g88391369bd_0_211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5" name="Google Shape;1605;g88391369bd_0_211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06" name="Google Shape;1606;g88391369bd_0_211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30</a:t>
            </a:fld>
            <a:endParaRPr/>
          </a:p>
        </p:txBody>
      </p:sp>
      <p:sp>
        <p:nvSpPr>
          <p:cNvPr id="1607" name="Google Shape;1607;g88391369bd_0_211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608" name="Google Shape;1608;g88391369bd_0_211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30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09" name="Google Shape;1609;g88391369bd_0_2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0" name="Google Shape;1610;g88391369bd_0_2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1" name="Google Shape;1611;g88391369bd_0_211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2" name="Google Shape;1612;g88391369bd_0_211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6 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(Answer)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13" name="Google Shape;1613;g88391369bd_0_2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614" name="Google Shape;1614;g88391369bd_0_211"/>
          <p:cNvSpPr txBox="1"/>
          <p:nvPr/>
        </p:nvSpPr>
        <p:spPr>
          <a:xfrm>
            <a:off x="961525" y="1710375"/>
            <a:ext cx="6065700" cy="23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55"/>
                  </a:ext>
                </a:extLst>
              </a:rPr>
              <a:t>What does SVG stand for?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Scaled Vector Graphics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Scalable Vector Graphics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Searched Vector Graphics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of the above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5" name="Google Shape;1615;g88391369bd_0_211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30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88060bc44e_0_646"/>
          <p:cNvSpPr txBox="1">
            <a:spLocks noGrp="1"/>
          </p:cNvSpPr>
          <p:nvPr>
            <p:ph type="title"/>
          </p:nvPr>
        </p:nvSpPr>
        <p:spPr>
          <a:xfrm>
            <a:off x="731250" y="880750"/>
            <a:ext cx="7784100" cy="9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IN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56"/>
                  </a:ext>
                </a:extLst>
              </a:rPr>
              <a:t>Project Work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IN" sz="1200"/>
              <a:t>(We will add HTML5 elements to our project wherever required.)</a:t>
            </a:r>
            <a:endParaRPr sz="1200"/>
          </a:p>
        </p:txBody>
      </p:sp>
      <p:sp>
        <p:nvSpPr>
          <p:cNvPr id="1621" name="Google Shape;1621;g88060bc44e_0_64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/>
              <a:t>31</a:t>
            </a:fld>
            <a:endParaRPr/>
          </a:p>
        </p:txBody>
      </p:sp>
      <p:pic>
        <p:nvPicPr>
          <p:cNvPr id="1622" name="Google Shape;1622;g88060bc44e_0_6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8625" y="2014838"/>
            <a:ext cx="3866755" cy="218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3" name="Google Shape;1623;g88060bc44e_0_646"/>
          <p:cNvSpPr txBox="1"/>
          <p:nvPr/>
        </p:nvSpPr>
        <p:spPr>
          <a:xfrm>
            <a:off x="3365250" y="4400975"/>
            <a:ext cx="25161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refer to the </a:t>
            </a:r>
            <a:r>
              <a:rPr lang="en-IN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57"/>
                  </a:ext>
                </a:extLst>
              </a:rPr>
              <a:t>solution</a:t>
            </a:r>
            <a:r>
              <a:rPr lang="en-IN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12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here</a:t>
            </a:r>
            <a:r>
              <a:rPr lang="en-IN" sz="1200">
                <a:solidFill>
                  <a:schemeClr val="lt1"/>
                </a:solidFill>
              </a:rPr>
              <a:t>.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g88060bc44e_0_39"/>
          <p:cNvSpPr txBox="1">
            <a:spLocks noGrp="1"/>
          </p:cNvSpPr>
          <p:nvPr>
            <p:ph type="title"/>
          </p:nvPr>
        </p:nvSpPr>
        <p:spPr>
          <a:xfrm>
            <a:off x="1576638" y="2132523"/>
            <a:ext cx="59907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IN"/>
              <a:t>Doubts Clearance (5 min)</a:t>
            </a:r>
            <a:endParaRPr/>
          </a:p>
        </p:txBody>
      </p:sp>
      <p:sp>
        <p:nvSpPr>
          <p:cNvPr id="1629" name="Google Shape;1629;g88060bc44e_0_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21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33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35" name="Google Shape;1635;p21"/>
          <p:cNvSpPr txBox="1"/>
          <p:nvPr/>
        </p:nvSpPr>
        <p:spPr>
          <a:xfrm>
            <a:off x="349340" y="2141800"/>
            <a:ext cx="587653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strike="noStrike" cap="none">
                <a:solidFill>
                  <a:srgbClr val="FFFFFF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/>
              </a:rPr>
              <a:t>Introduction to CSS</a:t>
            </a:r>
            <a:endParaRPr sz="2800" b="0" i="0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6" name="Google Shape;1636;p21"/>
          <p:cNvSpPr txBox="1">
            <a:spLocks noGrp="1"/>
          </p:cNvSpPr>
          <p:nvPr>
            <p:ph type="ftr" idx="11"/>
          </p:nvPr>
        </p:nvSpPr>
        <p:spPr>
          <a:xfrm>
            <a:off x="2565550" y="4767275"/>
            <a:ext cx="4090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IN">
                <a:solidFill>
                  <a:srgbClr val="FFFFFF"/>
                </a:solidFill>
              </a:rPr>
              <a:t>TechM Full Stack Software Development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637" name="Google Shape;163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1224501"/>
            <a:ext cx="3745064" cy="2488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22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34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43" name="Google Shape;1643;p22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to CSS</a:t>
            </a:r>
            <a:endParaRPr sz="16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44" name="Google Shape;1644;p22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5" name="Google Shape;1645;p22"/>
          <p:cNvSpPr txBox="1"/>
          <p:nvPr/>
        </p:nvSpPr>
        <p:spPr>
          <a:xfrm>
            <a:off x="470975" y="1264175"/>
            <a:ext cx="8098500" cy="3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lang="en-IN" sz="1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CSS </a:t>
            </a:r>
            <a:r>
              <a:rPr lang="en-IN" sz="1700">
                <a:latin typeface="Calibri"/>
                <a:ea typeface="Calibri"/>
                <a:cs typeface="Calibri"/>
                <a:sym typeface="Calibri"/>
              </a:rPr>
              <a:t>stands for</a:t>
            </a:r>
            <a:r>
              <a:rPr lang="en-IN" sz="1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N" sz="17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IN" sz="1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ascading</a:t>
            </a:r>
            <a:r>
              <a:rPr lang="en-IN" sz="17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</a:t>
            </a:r>
            <a:r>
              <a:rPr lang="en-IN" sz="1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tyle</a:t>
            </a:r>
            <a:r>
              <a:rPr lang="en-IN" sz="17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</a:t>
            </a:r>
            <a:r>
              <a:rPr lang="en-IN" sz="1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heets.</a:t>
            </a:r>
            <a:br>
              <a:rPr lang="en-IN" sz="1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lang="en-IN" sz="1700">
                <a:latin typeface="Calibri"/>
                <a:ea typeface="Calibri"/>
                <a:cs typeface="Calibri"/>
                <a:sym typeface="Calibri"/>
              </a:rPr>
              <a:t>It</a:t>
            </a:r>
            <a:r>
              <a:rPr lang="en-IN" sz="17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N" sz="1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makes </a:t>
            </a:r>
            <a:r>
              <a:rPr lang="en-IN" sz="1700">
                <a:latin typeface="Calibri"/>
                <a:ea typeface="Calibri"/>
                <a:cs typeface="Calibri"/>
                <a:sym typeface="Calibri"/>
              </a:rPr>
              <a:t>an</a:t>
            </a:r>
            <a:r>
              <a:rPr lang="en-IN" sz="1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HTML website presentable.</a:t>
            </a:r>
            <a:br>
              <a:rPr lang="en-IN" sz="1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lang="en-IN" sz="1700">
                <a:latin typeface="Calibri"/>
                <a:ea typeface="Calibri"/>
                <a:cs typeface="Calibri"/>
                <a:sym typeface="Calibri"/>
              </a:rPr>
              <a:t>It</a:t>
            </a:r>
            <a:r>
              <a:rPr lang="en-IN" sz="1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adds style to various HTML elements.</a:t>
            </a:r>
            <a:br>
              <a:rPr lang="en-IN" sz="1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lang="en-IN" sz="1700">
                <a:latin typeface="Calibri"/>
                <a:ea typeface="Calibri"/>
                <a:cs typeface="Calibri"/>
                <a:sym typeface="Calibri"/>
              </a:rPr>
              <a:t>It helps you to</a:t>
            </a:r>
            <a:r>
              <a:rPr lang="en-IN" sz="1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define how the elements should look, where </a:t>
            </a:r>
            <a:r>
              <a:rPr lang="en-IN" sz="1700">
                <a:latin typeface="Calibri"/>
                <a:ea typeface="Calibri"/>
                <a:cs typeface="Calibri"/>
                <a:sym typeface="Calibri"/>
              </a:rPr>
              <a:t>they</a:t>
            </a:r>
            <a:r>
              <a:rPr lang="en-IN" sz="1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should be placed and whether </a:t>
            </a:r>
            <a:r>
              <a:rPr lang="en-IN" sz="1700">
                <a:latin typeface="Calibri"/>
                <a:ea typeface="Calibri"/>
                <a:cs typeface="Calibri"/>
                <a:sym typeface="Calibri"/>
              </a:rPr>
              <a:t>they</a:t>
            </a:r>
            <a:r>
              <a:rPr lang="en-IN" sz="1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should be displayed or not.</a:t>
            </a:r>
            <a:br>
              <a:rPr lang="en-IN" sz="1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lang="en-IN" sz="1700">
                <a:latin typeface="Calibri"/>
                <a:ea typeface="Calibri"/>
                <a:cs typeface="Calibri"/>
                <a:sym typeface="Calibri"/>
              </a:rPr>
              <a:t>It also helps you to </a:t>
            </a:r>
            <a:r>
              <a:rPr lang="en-IN" sz="1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define how elements should look </a:t>
            </a:r>
            <a:r>
              <a:rPr lang="en-IN" sz="1700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-IN" sz="1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 different devices.</a:t>
            </a:r>
            <a:endParaRPr sz="1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g8a01e16262_0_615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35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51" name="Google Shape;1651;g8a01e16262_0_615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to </a:t>
            </a:r>
            <a:r>
              <a:rPr lang="en-IN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CSS</a:t>
            </a:r>
            <a:endParaRPr sz="16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52" name="Google Shape;1652;g8a01e16262_0_615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3" name="Google Shape;1653;g8a01e16262_0_615"/>
          <p:cNvSpPr txBox="1"/>
          <p:nvPr/>
        </p:nvSpPr>
        <p:spPr>
          <a:xfrm>
            <a:off x="386001" y="654200"/>
            <a:ext cx="4019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</a:rPr>
              <a:t>class vs id</a:t>
            </a:r>
            <a:endParaRPr/>
          </a:p>
        </p:txBody>
      </p:sp>
      <p:pic>
        <p:nvPicPr>
          <p:cNvPr id="1654" name="Google Shape;1654;g8a01e16262_0_615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0109" y="1430571"/>
            <a:ext cx="2050444" cy="2050444"/>
          </a:xfrm>
          <a:prstGeom prst="rect">
            <a:avLst/>
          </a:prstGeom>
          <a:noFill/>
          <a:ln>
            <a:noFill/>
          </a:ln>
        </p:spPr>
      </p:pic>
      <p:sp>
        <p:nvSpPr>
          <p:cNvPr id="1655" name="Google Shape;1655;g8a01e16262_0_615"/>
          <p:cNvSpPr txBox="1"/>
          <p:nvPr/>
        </p:nvSpPr>
        <p:spPr>
          <a:xfrm>
            <a:off x="2078575" y="3648100"/>
            <a:ext cx="912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class</a:t>
            </a:r>
            <a:endParaRPr/>
          </a:p>
        </p:txBody>
      </p:sp>
      <p:pic>
        <p:nvPicPr>
          <p:cNvPr id="1656" name="Google Shape;1656;g8a01e16262_0_615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44946" y="2304658"/>
            <a:ext cx="1064626" cy="1065477"/>
          </a:xfrm>
          <a:prstGeom prst="rect">
            <a:avLst/>
          </a:prstGeom>
          <a:noFill/>
          <a:ln>
            <a:noFill/>
          </a:ln>
        </p:spPr>
      </p:pic>
      <p:sp>
        <p:nvSpPr>
          <p:cNvPr id="1657" name="Google Shape;1657;g8a01e16262_0_615"/>
          <p:cNvSpPr txBox="1"/>
          <p:nvPr/>
        </p:nvSpPr>
        <p:spPr>
          <a:xfrm>
            <a:off x="6705790" y="3648110"/>
            <a:ext cx="364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id</a:t>
            </a:r>
            <a:endParaRPr/>
          </a:p>
        </p:txBody>
      </p:sp>
      <p:sp>
        <p:nvSpPr>
          <p:cNvPr id="1658" name="Google Shape;1658;g8a01e16262_0_615"/>
          <p:cNvSpPr txBox="1"/>
          <p:nvPr/>
        </p:nvSpPr>
        <p:spPr>
          <a:xfrm>
            <a:off x="1286122" y="3907541"/>
            <a:ext cx="22185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>
                <a:solidFill>
                  <a:srgbClr val="A5A5A5"/>
                </a:solidFill>
              </a:rPr>
              <a:t>A g</a:t>
            </a:r>
            <a:r>
              <a:rPr lang="en-IN" sz="11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roup of people exhibiting the same properties</a:t>
            </a:r>
            <a:endParaRPr/>
          </a:p>
        </p:txBody>
      </p:sp>
      <p:sp>
        <p:nvSpPr>
          <p:cNvPr id="1659" name="Google Shape;1659;g8a01e16262_0_615"/>
          <p:cNvSpPr txBox="1"/>
          <p:nvPr/>
        </p:nvSpPr>
        <p:spPr>
          <a:xfrm>
            <a:off x="5740955" y="3907216"/>
            <a:ext cx="2293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An individual </a:t>
            </a:r>
            <a:r>
              <a:rPr lang="en-IN" sz="1100">
                <a:solidFill>
                  <a:srgbClr val="A5A5A5"/>
                </a:solidFill>
              </a:rPr>
              <a:t>with </a:t>
            </a:r>
            <a:r>
              <a:rPr lang="en-IN" sz="11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his/her own identity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3"/>
          <p:cNvSpPr txBox="1"/>
          <p:nvPr/>
        </p:nvSpPr>
        <p:spPr>
          <a:xfrm>
            <a:off x="787175" y="3665550"/>
            <a:ext cx="7295700" cy="13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IN"/>
              <a:t>A s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elector can be </a:t>
            </a:r>
            <a:r>
              <a:rPr lang="en-IN"/>
              <a:t>an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element itself </a:t>
            </a:r>
            <a:r>
              <a:rPr lang="en-IN"/>
              <a:t>such as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I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h1 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 the </a:t>
            </a:r>
            <a:r>
              <a:rPr lang="en-I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58"/>
                  </a:ext>
                </a:extLst>
              </a:rPr>
              <a:t>class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or the </a:t>
            </a:r>
            <a:r>
              <a:rPr lang="en-I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59"/>
                  </a:ext>
                </a:extLst>
              </a:rPr>
              <a:t>id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IN"/>
              <a:t>A p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roperty signifies </a:t>
            </a:r>
            <a:r>
              <a:rPr lang="en-IN"/>
              <a:t>the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property </a:t>
            </a:r>
            <a:r>
              <a:rPr lang="en-IN"/>
              <a:t>of an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element, </a:t>
            </a:r>
            <a:r>
              <a:rPr lang="en-IN"/>
              <a:t>such as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en-IN" b="1"/>
              <a:t>color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/>
              <a:t>of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text element.</a:t>
            </a:r>
            <a:b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IN"/>
              <a:t>A v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alue signifies</a:t>
            </a:r>
            <a:r>
              <a:rPr lang="en-IN"/>
              <a:t> the value that should be assigned to a property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IN"/>
              <a:t>such as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the </a:t>
            </a:r>
            <a:r>
              <a:rPr lang="en-IN" b="1"/>
              <a:t>color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property.</a:t>
            </a:r>
            <a:endParaRPr/>
          </a:p>
        </p:txBody>
      </p:sp>
      <p:cxnSp>
        <p:nvCxnSpPr>
          <p:cNvPr id="1665" name="Google Shape;1665;p23"/>
          <p:cNvCxnSpPr/>
          <p:nvPr/>
        </p:nvCxnSpPr>
        <p:spPr>
          <a:xfrm rot="10800000">
            <a:off x="3168449" y="1742846"/>
            <a:ext cx="0" cy="1214104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66" name="Google Shape;1666;p23"/>
          <p:cNvCxnSpPr>
            <a:stCxn id="1667" idx="0"/>
          </p:cNvCxnSpPr>
          <p:nvPr/>
        </p:nvCxnSpPr>
        <p:spPr>
          <a:xfrm rot="10800000">
            <a:off x="2532344" y="1742850"/>
            <a:ext cx="0" cy="121410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68" name="Google Shape;1668;p23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36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69" name="Google Shape;1669;p23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to CSS</a:t>
            </a:r>
            <a:endParaRPr sz="16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70" name="Google Shape;1670;p23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1" name="Google Shape;1671;p23"/>
          <p:cNvSpPr txBox="1"/>
          <p:nvPr/>
        </p:nvSpPr>
        <p:spPr>
          <a:xfrm>
            <a:off x="407703" y="654279"/>
            <a:ext cx="256174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Syntax of CSS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672" name="Google Shape;1672;p23"/>
          <p:cNvGraphicFramePr/>
          <p:nvPr/>
        </p:nvGraphicFramePr>
        <p:xfrm>
          <a:off x="1932167" y="1395561"/>
          <a:ext cx="4055175" cy="306642"/>
        </p:xfrm>
        <a:graphic>
          <a:graphicData uri="http://schemas.openxmlformats.org/drawingml/2006/table">
            <a:tbl>
              <a:tblPr>
                <a:noFill/>
                <a:tableStyleId>{F6D40A95-4623-479A-A9EA-7ADF7D56C4C8}</a:tableStyleId>
              </a:tblPr>
              <a:tblGrid>
                <a:gridCol w="4055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4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h1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  <a:extLst>
                            <a:ext uri="http://customooxmlschemas.google.com/">
          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60"/>
                            </a:ext>
                          </a:extLst>
                        </a:rPr>
                        <a:t>color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green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font-size: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14px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73" name="Google Shape;1673;p23"/>
          <p:cNvSpPr txBox="1"/>
          <p:nvPr/>
        </p:nvSpPr>
        <p:spPr>
          <a:xfrm>
            <a:off x="1735294" y="2464437"/>
            <a:ext cx="679994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Selector</a:t>
            </a:r>
            <a:endParaRPr/>
          </a:p>
        </p:txBody>
      </p:sp>
      <p:cxnSp>
        <p:nvCxnSpPr>
          <p:cNvPr id="1674" name="Google Shape;1674;p23"/>
          <p:cNvCxnSpPr/>
          <p:nvPr/>
        </p:nvCxnSpPr>
        <p:spPr>
          <a:xfrm rot="10800000">
            <a:off x="2075291" y="1744814"/>
            <a:ext cx="0" cy="714069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75" name="Google Shape;1675;p23"/>
          <p:cNvCxnSpPr/>
          <p:nvPr/>
        </p:nvCxnSpPr>
        <p:spPr>
          <a:xfrm>
            <a:off x="2305827" y="1744814"/>
            <a:ext cx="0" cy="227109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6" name="Google Shape;1676;p23"/>
          <p:cNvCxnSpPr/>
          <p:nvPr/>
        </p:nvCxnSpPr>
        <p:spPr>
          <a:xfrm>
            <a:off x="2305827" y="1971923"/>
            <a:ext cx="993964" cy="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7" name="Google Shape;1677;p23"/>
          <p:cNvCxnSpPr/>
          <p:nvPr/>
        </p:nvCxnSpPr>
        <p:spPr>
          <a:xfrm rot="10800000">
            <a:off x="3299791" y="1744814"/>
            <a:ext cx="0" cy="227109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23"/>
          <p:cNvCxnSpPr/>
          <p:nvPr/>
        </p:nvCxnSpPr>
        <p:spPr>
          <a:xfrm>
            <a:off x="3474668" y="1744814"/>
            <a:ext cx="0" cy="227109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23"/>
          <p:cNvCxnSpPr/>
          <p:nvPr/>
        </p:nvCxnSpPr>
        <p:spPr>
          <a:xfrm>
            <a:off x="3474668" y="1971923"/>
            <a:ext cx="1204026" cy="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23"/>
          <p:cNvCxnSpPr/>
          <p:nvPr/>
        </p:nvCxnSpPr>
        <p:spPr>
          <a:xfrm rot="10800000">
            <a:off x="4678694" y="1744814"/>
            <a:ext cx="0" cy="227109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23"/>
          <p:cNvSpPr txBox="1"/>
          <p:nvPr/>
        </p:nvSpPr>
        <p:spPr>
          <a:xfrm>
            <a:off x="2388986" y="2019268"/>
            <a:ext cx="899605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Declaration</a:t>
            </a:r>
            <a:endParaRPr/>
          </a:p>
        </p:txBody>
      </p:sp>
      <p:sp>
        <p:nvSpPr>
          <p:cNvPr id="1682" name="Google Shape;1682;p23"/>
          <p:cNvSpPr txBox="1"/>
          <p:nvPr/>
        </p:nvSpPr>
        <p:spPr>
          <a:xfrm>
            <a:off x="3626878" y="2029582"/>
            <a:ext cx="899605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Declaration</a:t>
            </a:r>
            <a:endParaRPr/>
          </a:p>
        </p:txBody>
      </p:sp>
      <p:sp>
        <p:nvSpPr>
          <p:cNvPr id="1667" name="Google Shape;1667;p23"/>
          <p:cNvSpPr txBox="1"/>
          <p:nvPr/>
        </p:nvSpPr>
        <p:spPr>
          <a:xfrm>
            <a:off x="2160430" y="2956950"/>
            <a:ext cx="743828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Property</a:t>
            </a:r>
            <a:endParaRPr/>
          </a:p>
        </p:txBody>
      </p:sp>
      <p:sp>
        <p:nvSpPr>
          <p:cNvPr id="1683" name="Google Shape;1683;p23"/>
          <p:cNvSpPr txBox="1"/>
          <p:nvPr/>
        </p:nvSpPr>
        <p:spPr>
          <a:xfrm>
            <a:off x="2802809" y="2956950"/>
            <a:ext cx="743828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Value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24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37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89" name="Google Shape;1689;p24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to CSS</a:t>
            </a:r>
            <a:endParaRPr sz="16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90" name="Google Shape;1690;p24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1" name="Google Shape;1691;p24"/>
          <p:cNvSpPr txBox="1"/>
          <p:nvPr/>
        </p:nvSpPr>
        <p:spPr>
          <a:xfrm>
            <a:off x="407703" y="654279"/>
            <a:ext cx="256174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Comment CSS </a:t>
            </a:r>
            <a:r>
              <a:rPr lang="en-IN">
                <a:solidFill>
                  <a:schemeClr val="lt1"/>
                </a:solidFill>
              </a:rPr>
              <a:t>C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692" name="Google Shape;1692;p24"/>
          <p:cNvGraphicFramePr/>
          <p:nvPr/>
        </p:nvGraphicFramePr>
        <p:xfrm>
          <a:off x="504761" y="1341683"/>
          <a:ext cx="4055175" cy="2234502"/>
        </p:xfrm>
        <a:graphic>
          <a:graphicData uri="http://schemas.openxmlformats.org/drawingml/2006/table">
            <a:tbl>
              <a:tblPr>
                <a:noFill/>
                <a:tableStyleId>{F6D40A95-4623-479A-A9EA-7ADF7D56C4C8}</a:tableStyleId>
              </a:tblPr>
              <a:tblGrid>
                <a:gridCol w="4055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6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h1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color: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green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lang="en-IN" sz="1100" u="none" strike="noStrike" cap="none">
                          <a:solidFill>
                            <a:schemeClr val="accent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/*font-size: 14px;*/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chemeClr val="lt1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accent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/*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accent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h2 {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accent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color: red;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accent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text-align: center;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accent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accent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*/</a:t>
                      </a:r>
                      <a:endParaRPr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93" name="Google Shape;1693;p24"/>
          <p:cNvSpPr txBox="1"/>
          <p:nvPr/>
        </p:nvSpPr>
        <p:spPr>
          <a:xfrm>
            <a:off x="6511925" y="1753078"/>
            <a:ext cx="1401346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Single</a:t>
            </a:r>
            <a:r>
              <a:rPr lang="en-IN" sz="1050">
                <a:solidFill>
                  <a:srgbClr val="7F7F7F"/>
                </a:solidFill>
              </a:rPr>
              <a:t>-</a:t>
            </a:r>
            <a:r>
              <a:rPr lang="en-IN" sz="105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line comment</a:t>
            </a:r>
            <a:endParaRPr/>
          </a:p>
        </p:txBody>
      </p:sp>
      <p:cxnSp>
        <p:nvCxnSpPr>
          <p:cNvPr id="1694" name="Google Shape;1694;p24"/>
          <p:cNvCxnSpPr>
            <a:stCxn id="1693" idx="1"/>
          </p:cNvCxnSpPr>
          <p:nvPr/>
        </p:nvCxnSpPr>
        <p:spPr>
          <a:xfrm flipH="1">
            <a:off x="2425025" y="1880036"/>
            <a:ext cx="4086900" cy="2250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95" name="Google Shape;1695;p24"/>
          <p:cNvSpPr txBox="1"/>
          <p:nvPr/>
        </p:nvSpPr>
        <p:spPr>
          <a:xfrm>
            <a:off x="1653301" y="4011825"/>
            <a:ext cx="583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i="1"/>
              <a:t>A </a:t>
            </a:r>
            <a:r>
              <a:rPr lang="en-IN" sz="1400" b="1" i="1" u="none" strike="noStrike" cap="none">
                <a:solidFill>
                  <a:srgbClr val="000000"/>
                </a:solidFill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61"/>
                  </a:ext>
                </a:extLst>
              </a:rPr>
              <a:t>CSS code can be commented</a:t>
            </a:r>
            <a:r>
              <a:rPr lang="en-IN" sz="1400" b="1" i="1" u="none" strike="noStrike" cap="none">
                <a:solidFill>
                  <a:srgbClr val="000000"/>
                </a:solidFill>
              </a:rPr>
              <a:t> out by adding </a:t>
            </a:r>
            <a:r>
              <a:rPr lang="en-IN" sz="1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/*</a:t>
            </a:r>
            <a:r>
              <a:rPr lang="en-IN" sz="1400" b="1" i="1" u="none" strike="noStrike" cap="none">
                <a:solidFill>
                  <a:srgbClr val="000000"/>
                </a:solidFill>
              </a:rPr>
              <a:t> and </a:t>
            </a:r>
            <a:r>
              <a:rPr lang="en-IN" sz="1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*/</a:t>
            </a:r>
            <a:r>
              <a:rPr lang="en-IN" sz="1400" b="1" i="1" u="none" strike="noStrike" cap="none">
                <a:solidFill>
                  <a:srgbClr val="000000"/>
                </a:solidFill>
              </a:rPr>
              <a:t> to the code.</a:t>
            </a:r>
            <a:endParaRPr b="1" i="1"/>
          </a:p>
        </p:txBody>
      </p:sp>
      <p:sp>
        <p:nvSpPr>
          <p:cNvPr id="1696" name="Google Shape;1696;p24"/>
          <p:cNvSpPr txBox="1"/>
          <p:nvPr/>
        </p:nvSpPr>
        <p:spPr>
          <a:xfrm>
            <a:off x="6496022" y="2786747"/>
            <a:ext cx="1309974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Multi-line comment</a:t>
            </a:r>
            <a:endParaRPr/>
          </a:p>
        </p:txBody>
      </p:sp>
      <p:cxnSp>
        <p:nvCxnSpPr>
          <p:cNvPr id="1697" name="Google Shape;1697;p24"/>
          <p:cNvCxnSpPr/>
          <p:nvPr/>
        </p:nvCxnSpPr>
        <p:spPr>
          <a:xfrm flipH="1">
            <a:off x="2425148" y="2913706"/>
            <a:ext cx="4086777" cy="22437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p25"/>
          <p:cNvSpPr txBox="1"/>
          <p:nvPr/>
        </p:nvSpPr>
        <p:spPr>
          <a:xfrm>
            <a:off x="504761" y="3224700"/>
            <a:ext cx="8064564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IN" sz="1400" b="1" i="0" u="none" strike="noStrike" cap="none">
                <a:solidFill>
                  <a:schemeClr val="accent5"/>
                </a:solidFill>
              </a:rPr>
              <a:t>Element selectors</a:t>
            </a:r>
            <a:r>
              <a:rPr lang="en-IN" sz="1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only require the element name.</a:t>
            </a:r>
            <a:b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IN" sz="1400" b="1" i="0" u="none" strike="noStrike" cap="none">
                <a:solidFill>
                  <a:schemeClr val="accent5"/>
                </a:solidFill>
              </a:rPr>
              <a:t>Class selectors 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require </a:t>
            </a:r>
            <a:r>
              <a:rPr lang="en-IN"/>
              <a:t>‘</a:t>
            </a:r>
            <a:r>
              <a:rPr lang="en-I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IN"/>
              <a:t>’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before the class name given to an element.</a:t>
            </a:r>
            <a:b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IN" sz="1400" b="1" i="0" u="none" strike="noStrike" cap="none">
                <a:solidFill>
                  <a:schemeClr val="accent5"/>
                </a:solidFill>
              </a:rPr>
              <a:t>ID selectors</a:t>
            </a:r>
            <a:r>
              <a:rPr lang="en-IN" sz="1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require </a:t>
            </a:r>
            <a:r>
              <a:rPr lang="en-IN"/>
              <a:t>‘</a:t>
            </a:r>
            <a:r>
              <a:rPr lang="en-I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en-IN"/>
              <a:t>’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before the ID name given to an element.</a:t>
            </a:r>
            <a:b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IN" sz="1400" b="1" i="0" u="none" strike="noStrike" cap="none">
                <a:solidFill>
                  <a:schemeClr val="accent5"/>
                </a:solidFill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62"/>
                  </a:ext>
                </a:extLst>
              </a:rPr>
              <a:t>Universal selector</a:t>
            </a:r>
            <a:r>
              <a:rPr lang="en-IN" sz="1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63"/>
                  </a:ext>
                </a:extLst>
              </a:rPr>
              <a:t> </a:t>
            </a:r>
            <a:r>
              <a:rPr lang="en-IN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64"/>
                  </a:ext>
                </a:extLst>
              </a:rPr>
              <a:t>require ‘</a:t>
            </a:r>
            <a:r>
              <a:rPr lang="en-I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65"/>
                  </a:ext>
                </a:extLst>
              </a:rPr>
              <a:t>*</a:t>
            </a:r>
            <a:r>
              <a:rPr lang="en-IN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66"/>
                  </a:ext>
                </a:extLst>
              </a:rPr>
              <a:t>’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It signifies all the elements in </a:t>
            </a:r>
            <a:r>
              <a:rPr lang="en-IN"/>
              <a:t>a given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file.</a:t>
            </a:r>
            <a:endParaRPr/>
          </a:p>
        </p:txBody>
      </p:sp>
      <p:sp>
        <p:nvSpPr>
          <p:cNvPr id="1703" name="Google Shape;1703;p25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38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04" name="Google Shape;1704;p25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to CSS</a:t>
            </a:r>
            <a:endParaRPr sz="16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05" name="Google Shape;1705;p25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6" name="Google Shape;1706;p25"/>
          <p:cNvSpPr txBox="1"/>
          <p:nvPr/>
        </p:nvSpPr>
        <p:spPr>
          <a:xfrm>
            <a:off x="407703" y="654279"/>
            <a:ext cx="256174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strike="noStrike" cap="none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CSS Selectors</a:t>
            </a:r>
            <a:endParaRPr sz="1400" b="0" i="0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707" name="Google Shape;1707;p25"/>
          <p:cNvGraphicFramePr/>
          <p:nvPr/>
        </p:nvGraphicFramePr>
        <p:xfrm>
          <a:off x="504761" y="1341683"/>
          <a:ext cx="3940025" cy="1663900"/>
        </p:xfrm>
        <a:graphic>
          <a:graphicData uri="http://schemas.openxmlformats.org/drawingml/2006/table">
            <a:tbl>
              <a:tblPr>
                <a:noFill/>
                <a:tableStyleId>{F6D40A95-4623-479A-A9EA-7ADF7D56C4C8}</a:tableStyleId>
              </a:tblPr>
              <a:tblGrid>
                <a:gridCol w="3940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63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00B0F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&lt;p class=“</a:t>
                      </a:r>
                      <a:r>
                        <a:rPr lang="en-IN" sz="1100" u="none" strike="noStrike" cap="none">
                          <a:solidFill>
                            <a:srgbClr val="FFD96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paragraph</a:t>
                      </a:r>
                      <a:r>
                        <a:rPr lang="en-IN" sz="1100" u="none" strike="noStrike" cap="none">
                          <a:solidFill>
                            <a:srgbClr val="00B0F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”&gt;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This is a paragraph.</a:t>
                      </a:r>
                      <a:r>
                        <a:rPr lang="en-IN" sz="1100" u="none" strike="noStrike" cap="none">
                          <a:solidFill>
                            <a:srgbClr val="00B0F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&lt;/p&gt;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rgbClr val="00B0F0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00B0F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&lt;h1 id=“</a:t>
                      </a:r>
                      <a:r>
                        <a:rPr lang="en-IN" sz="1100" u="none" strike="noStrike" cap="none">
                          <a:solidFill>
                            <a:srgbClr val="FFD96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header1</a:t>
                      </a:r>
                      <a:r>
                        <a:rPr lang="en-IN" sz="1100" u="none" strike="noStrike" cap="none">
                          <a:solidFill>
                            <a:srgbClr val="00B0F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”&gt;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This is a header.</a:t>
                      </a:r>
                      <a:r>
                        <a:rPr lang="en-IN" sz="1100" u="none" strike="noStrike" cap="none">
                          <a:solidFill>
                            <a:srgbClr val="00B0F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&lt;/h1&gt;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rgbClr val="00B0F0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00B0F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&lt;span&gt;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This is a span.</a:t>
                      </a:r>
                      <a:r>
                        <a:rPr lang="en-IN" sz="1100" u="none" strike="noStrike" cap="none">
                          <a:solidFill>
                            <a:srgbClr val="00B0F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&lt;/span&gt;</a:t>
                      </a:r>
                      <a:endParaRPr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08" name="Google Shape;1708;p25"/>
          <p:cNvGraphicFramePr/>
          <p:nvPr/>
        </p:nvGraphicFramePr>
        <p:xfrm>
          <a:off x="4699222" y="1325780"/>
          <a:ext cx="3940025" cy="1679825"/>
        </p:xfrm>
        <a:graphic>
          <a:graphicData uri="http://schemas.openxmlformats.org/drawingml/2006/table">
            <a:tbl>
              <a:tblPr>
                <a:noFill/>
                <a:tableStyleId>{F6D40A95-4623-479A-A9EA-7ADF7D56C4C8}</a:tableStyleId>
              </a:tblPr>
              <a:tblGrid>
                <a:gridCol w="3940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9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D96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span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color: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green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 </a:t>
                      </a:r>
                      <a:r>
                        <a:rPr lang="en-IN" sz="1100" u="none" strike="noStrike" cap="none">
                          <a:solidFill>
                            <a:schemeClr val="accent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/*Element selector*/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chemeClr val="lt1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D96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.paragraph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 </a:t>
                      </a:r>
                      <a:r>
                        <a:rPr lang="en-IN" sz="1100" u="none" strike="noStrike" cap="none">
                          <a:solidFill>
                            <a:srgbClr val="00B0F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color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green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} </a:t>
                      </a:r>
                      <a:r>
                        <a:rPr lang="en-IN" sz="1100" u="none" strike="noStrike" cap="none">
                          <a:solidFill>
                            <a:schemeClr val="accent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/* Class selector */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chemeClr val="lt1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D96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#header1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{ </a:t>
                      </a:r>
                      <a:r>
                        <a:rPr lang="en-IN" sz="1100" u="none" strike="noStrike" cap="none">
                          <a:solidFill>
                            <a:srgbClr val="00B0F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color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green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} </a:t>
                      </a:r>
                      <a:r>
                        <a:rPr lang="en-IN" sz="1100" u="none" strike="noStrike" cap="none">
                          <a:solidFill>
                            <a:schemeClr val="accent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/* ID Selector */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chemeClr val="lt1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D96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*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{ </a:t>
                      </a:r>
                      <a:r>
                        <a:rPr lang="en-IN" sz="1100" u="none" strike="noStrike" cap="none">
                          <a:solidFill>
                            <a:srgbClr val="00B0F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color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green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} </a:t>
                      </a:r>
                      <a:r>
                        <a:rPr lang="en-IN" sz="1100" u="none" strike="noStrike" cap="none">
                          <a:solidFill>
                            <a:schemeClr val="accent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/* Universal Selector */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chemeClr val="lt1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88391369bd_0_226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4" name="Google Shape;1714;g88391369bd_0_226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15" name="Google Shape;1715;g88391369bd_0_226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39</a:t>
            </a:fld>
            <a:endParaRPr/>
          </a:p>
        </p:txBody>
      </p:sp>
      <p:sp>
        <p:nvSpPr>
          <p:cNvPr id="1716" name="Google Shape;1716;g88391369bd_0_226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717" name="Google Shape;1717;g88391369bd_0_226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39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18" name="Google Shape;1718;g88391369bd_0_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9" name="Google Shape;1719;g88391369bd_0_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0" name="Google Shape;1720;g88391369bd_0_226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1" name="Google Shape;1721;g88391369bd_0_226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7 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(15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22" name="Google Shape;1722;g88391369bd_0_2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723" name="Google Shape;1723;g88391369bd_0_226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39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24" name="Google Shape;1724;g88391369bd_0_226"/>
          <p:cNvSpPr txBox="1"/>
          <p:nvPr/>
        </p:nvSpPr>
        <p:spPr>
          <a:xfrm>
            <a:off x="961525" y="1710375"/>
            <a:ext cx="6351000" cy="25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does CSS stand for?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Creative Styling Sheets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Colourful Style Sheets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Cascading Style Sheets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 Style Sheet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6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4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4" name="Google Shape;1244;p6"/>
          <p:cNvSpPr txBox="1"/>
          <p:nvPr/>
        </p:nvSpPr>
        <p:spPr>
          <a:xfrm>
            <a:off x="638175" y="654907"/>
            <a:ext cx="443241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Today’s Agenda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5" name="Google Shape;1245;p6"/>
          <p:cNvSpPr txBox="1">
            <a:spLocks noGrp="1"/>
          </p:cNvSpPr>
          <p:nvPr>
            <p:ph type="ftr" idx="11"/>
          </p:nvPr>
        </p:nvSpPr>
        <p:spPr>
          <a:xfrm>
            <a:off x="2565550" y="4767275"/>
            <a:ext cx="4090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IN">
                <a:solidFill>
                  <a:srgbClr val="FFFFFF"/>
                </a:solidFill>
              </a:rPr>
              <a:t>TechM Full Stack Software Development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46" name="Google Shape;1246;p6"/>
          <p:cNvSpPr txBox="1"/>
          <p:nvPr/>
        </p:nvSpPr>
        <p:spPr>
          <a:xfrm>
            <a:off x="756025" y="1444675"/>
            <a:ext cx="7436400" cy="28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 to HTML5</a:t>
            </a:r>
            <a:b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New semantic elements introduced in HTML5</a:t>
            </a:r>
            <a:b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 to CSS</a:t>
            </a:r>
            <a:b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to add CSS and </a:t>
            </a:r>
            <a:r>
              <a:rPr lang="en-IN">
                <a:solidFill>
                  <a:schemeClr val="lt1"/>
                </a:solidFill>
              </a:rPr>
              <a:t>style our website</a:t>
            </a:r>
            <a:b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CSS height, width and unit</a:t>
            </a:r>
            <a:endParaRPr/>
          </a:p>
        </p:txBody>
      </p:sp>
      <p:pic>
        <p:nvPicPr>
          <p:cNvPr id="1247" name="Google Shape;124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3900" y="1444675"/>
            <a:ext cx="2703875" cy="270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88391369bd_0_241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0" name="Google Shape;1730;g88391369bd_0_241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1" name="Google Shape;1731;g88391369bd_0_241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40</a:t>
            </a:fld>
            <a:endParaRPr/>
          </a:p>
        </p:txBody>
      </p:sp>
      <p:sp>
        <p:nvSpPr>
          <p:cNvPr id="1732" name="Google Shape;1732;g88391369bd_0_241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733" name="Google Shape;1733;g88391369bd_0_241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40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4" name="Google Shape;1734;g88391369bd_0_2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5" name="Google Shape;1735;g88391369bd_0_2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6" name="Google Shape;1736;g88391369bd_0_241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7" name="Google Shape;1737;g88391369bd_0_241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7 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(Answer)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38" name="Google Shape;1738;g88391369bd_0_2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g88391369bd_0_241"/>
          <p:cNvSpPr txBox="1"/>
          <p:nvPr/>
        </p:nvSpPr>
        <p:spPr>
          <a:xfrm>
            <a:off x="961525" y="1710375"/>
            <a:ext cx="6065700" cy="23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does CSS stand for?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Creative Styling Sheets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Colourful Style Sheets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Cascading Style Sheets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 Style Sheet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0" name="Google Shape;1740;g88391369bd_0_241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40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g88391369bd_0_256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6" name="Google Shape;1746;g88391369bd_0_256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7" name="Google Shape;1747;g88391369bd_0_256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41</a:t>
            </a:fld>
            <a:endParaRPr/>
          </a:p>
        </p:txBody>
      </p:sp>
      <p:sp>
        <p:nvSpPr>
          <p:cNvPr id="1748" name="Google Shape;1748;g88391369bd_0_256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749" name="Google Shape;1749;g88391369bd_0_256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41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50" name="Google Shape;1750;g88391369bd_0_25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1" name="Google Shape;1751;g88391369bd_0_25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2" name="Google Shape;1752;g88391369bd_0_256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3" name="Google Shape;1753;g88391369bd_0_256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8 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(15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54" name="Google Shape;1754;g88391369bd_0_2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755" name="Google Shape;1755;g88391369bd_0_256"/>
          <p:cNvSpPr txBox="1"/>
          <p:nvPr/>
        </p:nvSpPr>
        <p:spPr>
          <a:xfrm>
            <a:off x="961525" y="1710375"/>
            <a:ext cx="6351000" cy="25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is true about the priority of a CSS selector?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 &gt; Class &gt; Element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 &gt; ID &gt; Class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 &gt; Class &gt; ID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None of the above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6" name="Google Shape;1756;g88391369bd_0_256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41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g88391369bd_0_271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2" name="Google Shape;1762;g88391369bd_0_271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63" name="Google Shape;1763;g88391369bd_0_271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42</a:t>
            </a:fld>
            <a:endParaRPr/>
          </a:p>
        </p:txBody>
      </p:sp>
      <p:sp>
        <p:nvSpPr>
          <p:cNvPr id="1764" name="Google Shape;1764;g88391369bd_0_271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765" name="Google Shape;1765;g88391369bd_0_271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42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66" name="Google Shape;1766;g88391369bd_0_2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g88391369bd_0_2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8" name="Google Shape;1768;g88391369bd_0_271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9" name="Google Shape;1769;g88391369bd_0_271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8 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(Answer)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70" name="Google Shape;1770;g88391369bd_0_2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771" name="Google Shape;1771;g88391369bd_0_271"/>
          <p:cNvSpPr txBox="1"/>
          <p:nvPr/>
        </p:nvSpPr>
        <p:spPr>
          <a:xfrm>
            <a:off x="961525" y="1710375"/>
            <a:ext cx="6832200" cy="23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is true about the priority of CSS selector?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ID &gt; Class &gt; Element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 &gt; ID &gt; Class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 &gt; Class &gt; ID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None of the above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2" name="Google Shape;1772;g88391369bd_0_271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42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g8219d9a6bf_1_59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43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78" name="Google Shape;1778;g8219d9a6bf_1_59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to CSS</a:t>
            </a:r>
            <a:endParaRPr sz="16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79" name="Google Shape;1779;g8219d9a6bf_1_59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0" name="Google Shape;1780;g8219d9a6bf_1_59"/>
          <p:cNvSpPr txBox="1"/>
          <p:nvPr/>
        </p:nvSpPr>
        <p:spPr>
          <a:xfrm>
            <a:off x="407703" y="654279"/>
            <a:ext cx="256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>
                <a:solidFill>
                  <a:srgbClr val="FFFFFF"/>
                </a:solidFill>
                <a:uFill>
                  <a:noFill/>
                </a:uFill>
                <a:hlinkClick r:id="rId3"/>
              </a:rPr>
              <a:t>Priority </a:t>
            </a:r>
            <a:r>
              <a:rPr lang="en-IN" sz="1400" b="0" i="0" strike="noStrike" cap="none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CSS Selectors</a:t>
            </a:r>
            <a:endParaRPr sz="1400" b="0" i="0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781" name="Google Shape;1781;g8219d9a6bf_1_59"/>
          <p:cNvGraphicFramePr/>
          <p:nvPr/>
        </p:nvGraphicFramePr>
        <p:xfrm>
          <a:off x="504761" y="1341683"/>
          <a:ext cx="3940025" cy="1315403"/>
        </p:xfrm>
        <a:graphic>
          <a:graphicData uri="http://schemas.openxmlformats.org/drawingml/2006/table">
            <a:tbl>
              <a:tblPr>
                <a:noFill/>
                <a:tableStyleId>{F6D40A95-4623-479A-A9EA-7ADF7D56C4C8}</a:tableStyleId>
              </a:tblPr>
              <a:tblGrid>
                <a:gridCol w="3940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51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>
                        <a:solidFill>
                          <a:srgbClr val="00B0F0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00B0F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&lt;p id=</a:t>
                      </a:r>
                      <a:r>
                        <a:rPr lang="en-IN" sz="1100">
                          <a:solidFill>
                            <a:srgbClr val="00B0F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”</a:t>
                      </a:r>
                      <a:r>
                        <a:rPr lang="en-IN" sz="1100">
                          <a:solidFill>
                            <a:srgbClr val="FFD96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para</a:t>
                      </a:r>
                      <a:r>
                        <a:rPr lang="en-IN" sz="1100">
                          <a:solidFill>
                            <a:srgbClr val="00B0F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” </a:t>
                      </a:r>
                      <a:r>
                        <a:rPr lang="en-IN" sz="1100" u="none" strike="noStrike" cap="none">
                          <a:solidFill>
                            <a:srgbClr val="00B0F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class=“</a:t>
                      </a:r>
                      <a:r>
                        <a:rPr lang="en-IN" sz="1100" u="none" strike="noStrike" cap="none">
                          <a:solidFill>
                            <a:srgbClr val="FFD96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paragraph</a:t>
                      </a:r>
                      <a:r>
                        <a:rPr lang="en-IN" sz="1100" u="none" strike="noStrike" cap="none">
                          <a:solidFill>
                            <a:srgbClr val="00B0F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”&gt;</a:t>
                      </a:r>
                      <a:endParaRPr sz="1100" u="none" strike="noStrike" cap="none">
                        <a:solidFill>
                          <a:srgbClr val="00B0F0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This is a paragraph.</a:t>
                      </a:r>
                      <a:endParaRPr sz="1100" u="none" strike="noStrike" cap="none">
                        <a:solidFill>
                          <a:schemeClr val="lt1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00B0F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&lt;/p&gt;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rgbClr val="00B0F0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82" name="Google Shape;1782;g8219d9a6bf_1_59"/>
          <p:cNvGraphicFramePr/>
          <p:nvPr/>
        </p:nvGraphicFramePr>
        <p:xfrm>
          <a:off x="4678697" y="1341680"/>
          <a:ext cx="3940025" cy="1327150"/>
        </p:xfrm>
        <a:graphic>
          <a:graphicData uri="http://schemas.openxmlformats.org/drawingml/2006/table">
            <a:tbl>
              <a:tblPr>
                <a:noFill/>
                <a:tableStyleId>{F6D40A95-4623-479A-A9EA-7ADF7D56C4C8}</a:tableStyleId>
              </a:tblPr>
              <a:tblGrid>
                <a:gridCol w="3940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2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>
                          <a:solidFill>
                            <a:srgbClr val="FFD96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color: </a:t>
                      </a:r>
                      <a:r>
                        <a:rPr lang="en-IN" sz="1100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blue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 </a:t>
                      </a:r>
                      <a:r>
                        <a:rPr lang="en-IN" sz="1100" u="none" strike="noStrike" cap="none">
                          <a:solidFill>
                            <a:schemeClr val="accent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/*Element selector*/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chemeClr val="lt1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D96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.paragraph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 </a:t>
                      </a:r>
                      <a:r>
                        <a:rPr lang="en-IN" sz="1100" u="none" strike="noStrike" cap="none">
                          <a:solidFill>
                            <a:srgbClr val="00B0F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color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green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} </a:t>
                      </a:r>
                      <a:r>
                        <a:rPr lang="en-IN" sz="1100" u="none" strike="noStrike" cap="none">
                          <a:solidFill>
                            <a:schemeClr val="accent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/* Class selector */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chemeClr val="lt1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D96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</a:t>
                      </a:r>
                      <a:r>
                        <a:rPr lang="en-IN" sz="1100">
                          <a:solidFill>
                            <a:srgbClr val="FFD96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para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{ </a:t>
                      </a:r>
                      <a:r>
                        <a:rPr lang="en-IN" sz="1100" u="none" strike="noStrike" cap="none">
                          <a:solidFill>
                            <a:srgbClr val="00B0F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color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en-IN" sz="1100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red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} </a:t>
                      </a:r>
                      <a:r>
                        <a:rPr lang="en-IN" sz="1100" u="none" strike="noStrike" cap="none">
                          <a:solidFill>
                            <a:schemeClr val="accent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/* ID Selector */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chemeClr val="lt1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783" name="Google Shape;1783;g8219d9a6bf_1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4088" y="3138208"/>
            <a:ext cx="4555820" cy="1793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g88391369bd_0_286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9" name="Google Shape;1789;g88391369bd_0_286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90" name="Google Shape;1790;g88391369bd_0_286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44</a:t>
            </a:fld>
            <a:endParaRPr/>
          </a:p>
        </p:txBody>
      </p:sp>
      <p:sp>
        <p:nvSpPr>
          <p:cNvPr id="1791" name="Google Shape;1791;g88391369bd_0_286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792" name="Google Shape;1792;g88391369bd_0_286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44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93" name="Google Shape;1793;g88391369bd_0_28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4" name="Google Shape;1794;g88391369bd_0_28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5" name="Google Shape;1795;g88391369bd_0_286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g88391369bd_0_286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9 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(15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97" name="Google Shape;1797;g88391369bd_0_28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798" name="Google Shape;1798;g88391369bd_0_286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44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1799" name="Google Shape;1799;g88391369bd_0_286"/>
          <p:cNvGraphicFramePr/>
          <p:nvPr/>
        </p:nvGraphicFramePr>
        <p:xfrm>
          <a:off x="5821086" y="1993296"/>
          <a:ext cx="2397000" cy="1953451"/>
        </p:xfrm>
        <a:graphic>
          <a:graphicData uri="http://schemas.openxmlformats.org/drawingml/2006/table">
            <a:tbl>
              <a:tblPr>
                <a:noFill/>
                <a:tableStyleId>{F6D40A95-4623-479A-A9EA-7ADF7D56C4C8}</a:tableStyleId>
              </a:tblPr>
              <a:tblGrid>
                <a:gridCol w="239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51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 {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color: red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}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 {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color: green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}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>
                        <a:solidFill>
                          <a:srgbClr val="00B0F0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00" name="Google Shape;1800;g88391369bd_0_286"/>
          <p:cNvSpPr txBox="1"/>
          <p:nvPr/>
        </p:nvSpPr>
        <p:spPr>
          <a:xfrm>
            <a:off x="961525" y="1710375"/>
            <a:ext cx="4498800" cy="25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will be the output of the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67"/>
                  </a:ext>
                </a:extLst>
              </a:rPr>
              <a:t> following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CSS code?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Green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colour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g88391369bd_0_301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6" name="Google Shape;1806;g88391369bd_0_301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07" name="Google Shape;1807;g88391369bd_0_301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45</a:t>
            </a:fld>
            <a:endParaRPr/>
          </a:p>
        </p:txBody>
      </p:sp>
      <p:sp>
        <p:nvSpPr>
          <p:cNvPr id="1808" name="Google Shape;1808;g88391369bd_0_301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809" name="Google Shape;1809;g88391369bd_0_301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45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10" name="Google Shape;1810;g88391369bd_0_30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1" name="Google Shape;1811;g88391369bd_0_30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2" name="Google Shape;1812;g88391369bd_0_301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g88391369bd_0_301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9 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(Answer)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14" name="Google Shape;1814;g88391369bd_0_30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815" name="Google Shape;1815;g88391369bd_0_301"/>
          <p:cNvSpPr txBox="1"/>
          <p:nvPr/>
        </p:nvSpPr>
        <p:spPr>
          <a:xfrm>
            <a:off x="961525" y="1710375"/>
            <a:ext cx="6065700" cy="23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will be the output of the following?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Green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colour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**</a:t>
            </a:r>
            <a:r>
              <a:rPr lang="en-IN" sz="1100">
                <a:solidFill>
                  <a:schemeClr val="dk1"/>
                </a:solidFill>
              </a:rPr>
              <a:t>You can read more about specificity </a:t>
            </a:r>
            <a:r>
              <a:rPr lang="en-IN" sz="1100" u="sng">
                <a:solidFill>
                  <a:srgbClr val="1155CC"/>
                </a:solidFill>
                <a:hlinkClick r:id="rId6"/>
              </a:rPr>
              <a:t>here</a:t>
            </a:r>
            <a:r>
              <a:rPr lang="en-IN" sz="1100">
                <a:solidFill>
                  <a:schemeClr val="dk1"/>
                </a:solidFill>
              </a:rPr>
              <a:t>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6" name="Google Shape;1816;g88391369bd_0_301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45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1817" name="Google Shape;1817;g88391369bd_0_301"/>
          <p:cNvGraphicFramePr/>
          <p:nvPr/>
        </p:nvGraphicFramePr>
        <p:xfrm>
          <a:off x="5773986" y="1941446"/>
          <a:ext cx="2397000" cy="2026700"/>
        </p:xfrm>
        <a:graphic>
          <a:graphicData uri="http://schemas.openxmlformats.org/drawingml/2006/table">
            <a:tbl>
              <a:tblPr>
                <a:noFill/>
                <a:tableStyleId>{F6D40A95-4623-479A-A9EA-7ADF7D56C4C8}</a:tableStyleId>
              </a:tblPr>
              <a:tblGrid>
                <a:gridCol w="239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26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 {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color: red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}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 {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color: green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}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>
                        <a:solidFill>
                          <a:srgbClr val="00B0F0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6"/>
          <p:cNvSpPr txBox="1">
            <a:spLocks noGrp="1"/>
          </p:cNvSpPr>
          <p:nvPr>
            <p:ph type="title"/>
          </p:nvPr>
        </p:nvSpPr>
        <p:spPr>
          <a:xfrm>
            <a:off x="386000" y="2290500"/>
            <a:ext cx="41859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IN"/>
              <a:t>CSS: </a:t>
            </a:r>
            <a:r>
              <a:rPr lang="en-IN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68"/>
                  </a:ext>
                </a:extLst>
              </a:rPr>
              <a:t>How to Use</a:t>
            </a:r>
            <a:endParaRPr/>
          </a:p>
        </p:txBody>
      </p:sp>
      <p:sp>
        <p:nvSpPr>
          <p:cNvPr id="1823" name="Google Shape;1823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/>
              <a:t>46</a:t>
            </a:fld>
            <a:endParaRPr/>
          </a:p>
        </p:txBody>
      </p:sp>
      <p:sp>
        <p:nvSpPr>
          <p:cNvPr id="1824" name="Google Shape;1824;p26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to CSS</a:t>
            </a:r>
            <a:endParaRPr sz="16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25" name="Google Shape;1825;p26"/>
          <p:cNvSpPr txBox="1"/>
          <p:nvPr/>
        </p:nvSpPr>
        <p:spPr>
          <a:xfrm>
            <a:off x="5454594" y="705450"/>
            <a:ext cx="2610010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 }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27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47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31" name="Google Shape;1831;p27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to CSS</a:t>
            </a:r>
            <a:endParaRPr sz="16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32" name="Google Shape;1832;p27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3" name="Google Shape;1833;p27"/>
          <p:cNvSpPr txBox="1"/>
          <p:nvPr/>
        </p:nvSpPr>
        <p:spPr>
          <a:xfrm>
            <a:off x="407703" y="654279"/>
            <a:ext cx="256174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Inline vs Internal vs External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834" name="Google Shape;1834;p27"/>
          <p:cNvGraphicFramePr/>
          <p:nvPr/>
        </p:nvGraphicFramePr>
        <p:xfrm>
          <a:off x="631982" y="1347516"/>
          <a:ext cx="3415225" cy="3071300"/>
        </p:xfrm>
        <a:graphic>
          <a:graphicData uri="http://schemas.openxmlformats.org/drawingml/2006/table">
            <a:tbl>
              <a:tblPr>
                <a:noFill/>
                <a:tableStyleId>{F6D40A95-4623-479A-A9EA-7ADF7D56C4C8}</a:tableStyleId>
              </a:tblPr>
              <a:tblGrid>
                <a:gridCol w="3415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1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&lt;!DOCTYPE 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&lt;meta charset=“</a:t>
                      </a:r>
                      <a:r>
                        <a:rPr lang="en-IN" sz="1100" u="none" strike="noStrike" cap="none">
                          <a:solidFill>
                            <a:srgbClr val="FFD96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utf-8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”&gt;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title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Inline CSS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title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&lt;span style=“</a:t>
                      </a:r>
                      <a:r>
                        <a:rPr lang="en-IN" sz="1100" u="none" strike="noStrike" cap="none">
                          <a:solidFill>
                            <a:srgbClr val="FFD96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color: red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”&gt;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This is a span.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&lt;/span&gt;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rgbClr val="00B0F0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35" name="Google Shape;1835;p27"/>
          <p:cNvGraphicFramePr/>
          <p:nvPr/>
        </p:nvGraphicFramePr>
        <p:xfrm>
          <a:off x="4887871" y="1351262"/>
          <a:ext cx="3546275" cy="3071300"/>
        </p:xfrm>
        <a:graphic>
          <a:graphicData uri="http://schemas.openxmlformats.org/drawingml/2006/table">
            <a:tbl>
              <a:tblPr>
                <a:noFill/>
                <a:tableStyleId>{F6D40A95-4623-479A-A9EA-7ADF7D56C4C8}</a:tableStyleId>
              </a:tblPr>
              <a:tblGrid>
                <a:gridCol w="3546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1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&lt;!DOCTYPE 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&lt;meta charset=“</a:t>
                      </a:r>
                      <a:r>
                        <a:rPr lang="en-IN" sz="1100" u="none" strike="noStrike" cap="none">
                          <a:solidFill>
                            <a:srgbClr val="FFD96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utf-8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”&gt;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title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Internal CSS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title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&lt;style&gt;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</a:t>
                      </a:r>
                      <a:r>
                        <a:rPr lang="en-IN" sz="1100" u="none" strike="noStrike" cap="none">
                          <a:solidFill>
                            <a:srgbClr val="FFD96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.text1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color: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red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&lt;/style&gt;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&lt;span class=“</a:t>
                      </a:r>
                      <a:r>
                        <a:rPr lang="en-IN" sz="1100" u="none" strike="noStrike" cap="none">
                          <a:solidFill>
                            <a:srgbClr val="FFD96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text1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”&gt;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This is a span.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&lt;/span&gt;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rgbClr val="00B0F0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36" name="Google Shape;1836;p27"/>
          <p:cNvSpPr txBox="1"/>
          <p:nvPr/>
        </p:nvSpPr>
        <p:spPr>
          <a:xfrm>
            <a:off x="1461578" y="4508800"/>
            <a:ext cx="127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i="0" u="none" strike="noStrike" cap="none">
                <a:solidFill>
                  <a:srgbClr val="000000"/>
                </a:solidFill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69"/>
                  </a:ext>
                </a:extLst>
              </a:rPr>
              <a:t>Inline</a:t>
            </a:r>
            <a:r>
              <a:rPr lang="en-IN" sz="1400" b="1" i="0" u="none" strike="noStrike" cap="none">
                <a:solidFill>
                  <a:srgbClr val="000000"/>
                </a:solidFill>
              </a:rPr>
              <a:t> CSS</a:t>
            </a:r>
            <a:endParaRPr b="1"/>
          </a:p>
        </p:txBody>
      </p:sp>
      <p:sp>
        <p:nvSpPr>
          <p:cNvPr id="1837" name="Google Shape;1837;p27"/>
          <p:cNvSpPr txBox="1"/>
          <p:nvPr/>
        </p:nvSpPr>
        <p:spPr>
          <a:xfrm>
            <a:off x="6017648" y="4516750"/>
            <a:ext cx="146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i="0" u="none" strike="noStrike" cap="none">
                <a:solidFill>
                  <a:srgbClr val="000000"/>
                </a:solidFill>
              </a:rPr>
              <a:t>Internal CSS</a:t>
            </a:r>
            <a:endParaRPr b="1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8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48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43" name="Google Shape;1843;p28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to CSS</a:t>
            </a:r>
            <a:endParaRPr sz="16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44" name="Google Shape;1844;p28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5" name="Google Shape;1845;p28"/>
          <p:cNvSpPr txBox="1"/>
          <p:nvPr/>
        </p:nvSpPr>
        <p:spPr>
          <a:xfrm>
            <a:off x="407703" y="654279"/>
            <a:ext cx="256174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Inline vs Internal vs External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846" name="Google Shape;1846;p28"/>
          <p:cNvGraphicFramePr/>
          <p:nvPr/>
        </p:nvGraphicFramePr>
        <p:xfrm>
          <a:off x="631982" y="1347518"/>
          <a:ext cx="3415225" cy="2813749"/>
        </p:xfrm>
        <a:graphic>
          <a:graphicData uri="http://schemas.openxmlformats.org/drawingml/2006/table">
            <a:tbl>
              <a:tblPr>
                <a:noFill/>
                <a:tableStyleId>{F6D40A95-4623-479A-A9EA-7ADF7D56C4C8}</a:tableStyleId>
              </a:tblPr>
              <a:tblGrid>
                <a:gridCol w="3415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1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&lt;!DOCTYPE 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&lt;meta charset=“</a:t>
                      </a:r>
                      <a:r>
                        <a:rPr lang="en-IN" sz="1100" u="none" strike="noStrike" cap="none">
                          <a:solidFill>
                            <a:srgbClr val="FFD96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utf-8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”&gt;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title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External CSS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title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&lt;link href=“</a:t>
                      </a:r>
                      <a:r>
                        <a:rPr lang="en-IN" sz="1100" u="none" strike="noStrike" cap="none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index.css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” rel=“stylesheet” /&gt;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&lt;span class=“</a:t>
                      </a:r>
                      <a:r>
                        <a:rPr lang="en-IN" sz="1100" u="none" strike="noStrike" cap="none">
                          <a:solidFill>
                            <a:srgbClr val="FFD96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text1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”&gt;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This is a span.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&lt;/span&gt;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rgbClr val="00B0F0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47" name="Google Shape;1847;p28"/>
          <p:cNvGraphicFramePr/>
          <p:nvPr/>
        </p:nvGraphicFramePr>
        <p:xfrm>
          <a:off x="4678694" y="1351262"/>
          <a:ext cx="3755450" cy="2809725"/>
        </p:xfrm>
        <a:graphic>
          <a:graphicData uri="http://schemas.openxmlformats.org/drawingml/2006/table">
            <a:tbl>
              <a:tblPr>
                <a:noFill/>
                <a:tableStyleId>{F6D40A95-4623-479A-A9EA-7ADF7D56C4C8}</a:tableStyleId>
              </a:tblPr>
              <a:tblGrid>
                <a:gridCol w="3755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09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D96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.text1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color: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red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48" name="Google Shape;1848;p28"/>
          <p:cNvSpPr txBox="1"/>
          <p:nvPr/>
        </p:nvSpPr>
        <p:spPr>
          <a:xfrm>
            <a:off x="3877699" y="4613375"/>
            <a:ext cx="1687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i="0" u="none" strike="noStrike" cap="none">
                <a:solidFill>
                  <a:srgbClr val="000000"/>
                </a:solidFill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70"/>
                  </a:ext>
                </a:extLst>
              </a:rPr>
              <a:t>External CSS</a:t>
            </a:r>
            <a:endParaRPr b="1"/>
          </a:p>
        </p:txBody>
      </p:sp>
      <p:sp>
        <p:nvSpPr>
          <p:cNvPr id="1849" name="Google Shape;1849;p28"/>
          <p:cNvSpPr txBox="1"/>
          <p:nvPr/>
        </p:nvSpPr>
        <p:spPr>
          <a:xfrm>
            <a:off x="1688573" y="4204228"/>
            <a:ext cx="82747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index.html</a:t>
            </a:r>
            <a:endParaRPr sz="11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0" name="Google Shape;1850;p28"/>
          <p:cNvSpPr txBox="1"/>
          <p:nvPr/>
        </p:nvSpPr>
        <p:spPr>
          <a:xfrm>
            <a:off x="6169938" y="4203072"/>
            <a:ext cx="77296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index.css</a:t>
            </a:r>
            <a:endParaRPr sz="11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29"/>
          <p:cNvSpPr txBox="1"/>
          <p:nvPr/>
        </p:nvSpPr>
        <p:spPr>
          <a:xfrm>
            <a:off x="528770" y="1502797"/>
            <a:ext cx="8281276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Inline </a:t>
            </a:r>
            <a:r>
              <a:rPr lang="en-IN" sz="1400" b="0" i="0" u="none" strike="noStrike" cap="non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71"/>
                  </a:ext>
                </a:extLst>
              </a:rPr>
              <a:t>stylesheet</a:t>
            </a:r>
            <a:r>
              <a:rPr lang="en-IN"/>
              <a:t>: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This is a CS</a:t>
            </a:r>
            <a:r>
              <a:rPr lang="en-IN">
                <a:solidFill>
                  <a:schemeClr val="dk1"/>
                </a:solidFill>
              </a:rPr>
              <a:t>S that is directly applied to an element inside HTML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code.</a:t>
            </a:r>
            <a:b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Internal stylesheet</a:t>
            </a:r>
            <a:r>
              <a:rPr lang="en-IN"/>
              <a:t>: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>
                <a:solidFill>
                  <a:schemeClr val="dk1"/>
                </a:solidFill>
              </a:rPr>
              <a:t>This is a CSS that is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applied inside </a:t>
            </a:r>
            <a:r>
              <a:rPr lang="en-IN"/>
              <a:t>a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file but not inside </a:t>
            </a:r>
            <a:r>
              <a:rPr lang="en-IN"/>
              <a:t>an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element. It is generally added i</a:t>
            </a:r>
            <a:r>
              <a:rPr lang="en-IN"/>
              <a:t>nside the </a:t>
            </a:r>
            <a:r>
              <a:rPr lang="en-IN" u="sng">
                <a:solidFill>
                  <a:schemeClr val="hlink"/>
                </a:solidFill>
                <a:hlinkClick r:id="rId3"/>
              </a:rPr>
              <a:t>&lt;style&gt;</a:t>
            </a:r>
            <a:r>
              <a:rPr lang="en-IN"/>
              <a:t> tag, which is contained </a:t>
            </a:r>
            <a:r>
              <a:rPr lang="en-IN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72"/>
                  </a:ext>
                </a:extLst>
              </a:rPr>
              <a:t>within the 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73"/>
                  </a:ext>
                </a:extLst>
              </a:rPr>
              <a:t>&lt;head&gt; tag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External stylesheet</a:t>
            </a:r>
            <a:r>
              <a:rPr lang="en-IN"/>
              <a:t>: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>
                <a:solidFill>
                  <a:schemeClr val="dk1"/>
                </a:solidFill>
              </a:rPr>
              <a:t>This is a CSS that is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applied from an external file. This external file is referred to inside the </a:t>
            </a:r>
            <a:r>
              <a:rPr lang="en-IN"/>
              <a:t>HTML code 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 the &lt;link&gt; tag.</a:t>
            </a:r>
            <a:b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IN"/>
              <a:t>The following is the </a:t>
            </a:r>
            <a:r>
              <a:rPr lang="en-IN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74"/>
                  </a:ext>
                </a:extLst>
              </a:rPr>
              <a:t>order of priority: 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75"/>
                  </a:ext>
                </a:extLst>
              </a:rPr>
              <a:t>Inline &gt; Internal &gt; External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1856" name="Google Shape;1856;p29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49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57" name="Google Shape;1857;p29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to CSS</a:t>
            </a:r>
            <a:endParaRPr sz="16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58" name="Google Shape;1858;p29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9" name="Google Shape;1859;p29"/>
          <p:cNvSpPr txBox="1"/>
          <p:nvPr/>
        </p:nvSpPr>
        <p:spPr>
          <a:xfrm>
            <a:off x="407703" y="654279"/>
            <a:ext cx="256174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Inline vs Internal vs External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4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5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53" name="Google Shape;1253;p4"/>
          <p:cNvSpPr txBox="1"/>
          <p:nvPr/>
        </p:nvSpPr>
        <p:spPr>
          <a:xfrm>
            <a:off x="349340" y="2141800"/>
            <a:ext cx="587653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HTML5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4" name="Google Shape;1254;p4"/>
          <p:cNvSpPr txBox="1">
            <a:spLocks noGrp="1"/>
          </p:cNvSpPr>
          <p:nvPr>
            <p:ph type="ftr" idx="11"/>
          </p:nvPr>
        </p:nvSpPr>
        <p:spPr>
          <a:xfrm>
            <a:off x="2565550" y="4767275"/>
            <a:ext cx="4090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IN">
                <a:solidFill>
                  <a:srgbClr val="FFFFFF"/>
                </a:solidFill>
              </a:rPr>
              <a:t>TechM Full Stack Software Development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255" name="Google Shape;125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5599" y="729200"/>
            <a:ext cx="2398675" cy="334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8219d9a6bf_1_71"/>
          <p:cNvSpPr txBox="1">
            <a:spLocks noGrp="1"/>
          </p:cNvSpPr>
          <p:nvPr>
            <p:ph type="title"/>
          </p:nvPr>
        </p:nvSpPr>
        <p:spPr>
          <a:xfrm>
            <a:off x="467238" y="264848"/>
            <a:ext cx="59907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IN"/>
              <a:t>Hands-On Exercise (3 min)</a:t>
            </a:r>
            <a:endParaRPr/>
          </a:p>
        </p:txBody>
      </p:sp>
      <p:sp>
        <p:nvSpPr>
          <p:cNvPr id="1865" name="Google Shape;1865;g8219d9a6bf_1_7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50</a:t>
            </a:fld>
            <a:endParaRPr/>
          </a:p>
        </p:txBody>
      </p:sp>
      <p:sp>
        <p:nvSpPr>
          <p:cNvPr id="1866" name="Google Shape;1866;g8219d9a6bf_1_71"/>
          <p:cNvSpPr txBox="1"/>
          <p:nvPr/>
        </p:nvSpPr>
        <p:spPr>
          <a:xfrm>
            <a:off x="467250" y="979750"/>
            <a:ext cx="3548400" cy="18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>
                <a:solidFill>
                  <a:schemeClr val="lt1"/>
                </a:solidFill>
              </a:rPr>
              <a:t>Write a program for the given stub code such that the output is as shown in the adjoining screenshot.</a:t>
            </a: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>
                <a:solidFill>
                  <a:schemeClr val="lt1"/>
                </a:solidFill>
              </a:rPr>
              <a:t>The s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tub </a:t>
            </a:r>
            <a:r>
              <a:rPr lang="en-IN">
                <a:solidFill>
                  <a:schemeClr val="lt1"/>
                </a:solidFill>
              </a:rPr>
              <a:t>c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ode</a:t>
            </a:r>
            <a:r>
              <a:rPr lang="en-IN">
                <a:solidFill>
                  <a:schemeClr val="lt1"/>
                </a:solidFill>
              </a:rPr>
              <a:t> is provided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here</a:t>
            </a:r>
            <a:r>
              <a:rPr lang="en-I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IN">
                <a:solidFill>
                  <a:schemeClr val="lt1"/>
                </a:solidFill>
              </a:rPr>
              <a:t>The solution is provided </a:t>
            </a:r>
            <a:r>
              <a:rPr lang="en-IN" u="sng">
                <a:solidFill>
                  <a:schemeClr val="hlink"/>
                </a:solidFill>
                <a:hlinkClick r:id="rId4"/>
              </a:rPr>
              <a:t>here</a:t>
            </a:r>
            <a:r>
              <a:rPr lang="en-IN">
                <a:solidFill>
                  <a:schemeClr val="dk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7" name="Google Shape;1867;g8219d9a6bf_1_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7875" y="1103675"/>
            <a:ext cx="4628925" cy="320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g88391369bd_0_318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3" name="Google Shape;1873;g88391369bd_0_318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74" name="Google Shape;1874;g88391369bd_0_318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51</a:t>
            </a:fld>
            <a:endParaRPr/>
          </a:p>
        </p:txBody>
      </p:sp>
      <p:sp>
        <p:nvSpPr>
          <p:cNvPr id="1875" name="Google Shape;1875;g88391369bd_0_318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876" name="Google Shape;1876;g88391369bd_0_318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51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77" name="Google Shape;1877;g88391369bd_0_3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8" name="Google Shape;1878;g88391369bd_0_3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9" name="Google Shape;1879;g88391369bd_0_31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0" name="Google Shape;1880;g88391369bd_0_318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10 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(15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81" name="Google Shape;1881;g88391369bd_0_3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882" name="Google Shape;1882;g88391369bd_0_318"/>
          <p:cNvSpPr txBox="1"/>
          <p:nvPr/>
        </p:nvSpPr>
        <p:spPr>
          <a:xfrm>
            <a:off x="961525" y="1710375"/>
            <a:ext cx="7178100" cy="25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is 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76"/>
                  </a:ext>
                </a:extLst>
              </a:rPr>
              <a:t>the correct order of inline, external and internal 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CSS?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Inline &gt; External &gt; Internal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Inline &gt; Internal &gt; External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External &gt; Internal &gt; Inline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Internal &gt; External &gt; Inline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3" name="Google Shape;1883;g88391369bd_0_318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51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88391369bd_0_333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9" name="Google Shape;1889;g88391369bd_0_333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90" name="Google Shape;1890;g88391369bd_0_333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52</a:t>
            </a:fld>
            <a:endParaRPr/>
          </a:p>
        </p:txBody>
      </p:sp>
      <p:sp>
        <p:nvSpPr>
          <p:cNvPr id="1891" name="Google Shape;1891;g88391369bd_0_333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892" name="Google Shape;1892;g88391369bd_0_333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52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93" name="Google Shape;1893;g88391369bd_0_3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4" name="Google Shape;1894;g88391369bd_0_3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5" name="Google Shape;1895;g88391369bd_0_333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6" name="Google Shape;1896;g88391369bd_0_333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10 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(Answer)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97" name="Google Shape;1897;g88391369bd_0_3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g88391369bd_0_333"/>
          <p:cNvSpPr txBox="1"/>
          <p:nvPr/>
        </p:nvSpPr>
        <p:spPr>
          <a:xfrm>
            <a:off x="961525" y="1710375"/>
            <a:ext cx="6962400" cy="24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is 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77"/>
                  </a:ext>
                </a:extLst>
              </a:rPr>
              <a:t>the correct order of inline, external and internal 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CSS?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Inline &gt; External &gt; Internal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Inline &gt; Internal &gt; External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External &gt; Internal &gt; Inline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Internal &gt; External &gt; Inline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9" name="Google Shape;1899;g88391369bd_0_333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52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88391369bd_0_348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5" name="Google Shape;1905;g88391369bd_0_348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06" name="Google Shape;1906;g88391369bd_0_348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53</a:t>
            </a:fld>
            <a:endParaRPr/>
          </a:p>
        </p:txBody>
      </p:sp>
      <p:sp>
        <p:nvSpPr>
          <p:cNvPr id="1907" name="Google Shape;1907;g88391369bd_0_348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908" name="Google Shape;1908;g88391369bd_0_348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53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09" name="Google Shape;1909;g88391369bd_0_34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0" name="Google Shape;1910;g88391369bd_0_34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1" name="Google Shape;1911;g88391369bd_0_34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2" name="Google Shape;1912;g88391369bd_0_348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11 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(15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13" name="Google Shape;1913;g88391369bd_0_3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914" name="Google Shape;1914;g88391369bd_0_348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53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15" name="Google Shape;1915;g88391369bd_0_348"/>
          <p:cNvSpPr txBox="1"/>
          <p:nvPr/>
        </p:nvSpPr>
        <p:spPr>
          <a:xfrm>
            <a:off x="961525" y="1710375"/>
            <a:ext cx="6871200" cy="25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190500" lvl="0" indent="0" algn="l" rtl="0">
              <a:lnSpc>
                <a:spcPct val="14666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do we need to declare the reference to an external style sheet in our HTML document?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Before the &lt;head&gt; section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the &lt;head&gt; section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the &lt;body&gt; section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the &lt;body&gt; section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g88391369bd_0_363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1" name="Google Shape;1921;g88391369bd_0_363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22" name="Google Shape;1922;g88391369bd_0_363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54</a:t>
            </a:fld>
            <a:endParaRPr/>
          </a:p>
        </p:txBody>
      </p:sp>
      <p:sp>
        <p:nvSpPr>
          <p:cNvPr id="1923" name="Google Shape;1923;g88391369bd_0_363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924" name="Google Shape;1924;g88391369bd_0_363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54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25" name="Google Shape;1925;g88391369bd_0_36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6" name="Google Shape;1926;g88391369bd_0_36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7" name="Google Shape;1927;g88391369bd_0_363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Google Shape;1928;g88391369bd_0_363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11 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(Answer)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29" name="Google Shape;1929;g88391369bd_0_36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930" name="Google Shape;1930;g88391369bd_0_363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54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31" name="Google Shape;1931;g88391369bd_0_363"/>
          <p:cNvSpPr txBox="1"/>
          <p:nvPr/>
        </p:nvSpPr>
        <p:spPr>
          <a:xfrm>
            <a:off x="961525" y="1710375"/>
            <a:ext cx="6880200" cy="23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190500" lvl="0" indent="0" algn="l" rtl="0">
              <a:lnSpc>
                <a:spcPct val="1466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do we need to declare the reference to an external style sheet in our HTML document?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Before the &lt;head&gt; section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 the &lt;head&gt; section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the &lt;body&gt; section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the &lt;body&gt; section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30"/>
          <p:cNvSpPr txBox="1">
            <a:spLocks noGrp="1"/>
          </p:cNvSpPr>
          <p:nvPr>
            <p:ph type="title"/>
          </p:nvPr>
        </p:nvSpPr>
        <p:spPr>
          <a:xfrm>
            <a:off x="386000" y="2290500"/>
            <a:ext cx="37164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IN"/>
              <a:t>CSS: Height, Width and Unit</a:t>
            </a:r>
            <a:endParaRPr/>
          </a:p>
        </p:txBody>
      </p:sp>
      <p:sp>
        <p:nvSpPr>
          <p:cNvPr id="1937" name="Google Shape;1937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/>
              <a:t>55</a:t>
            </a:fld>
            <a:endParaRPr/>
          </a:p>
        </p:txBody>
      </p:sp>
      <p:sp>
        <p:nvSpPr>
          <p:cNvPr id="1938" name="Google Shape;1938;p30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to CSS</a:t>
            </a:r>
            <a:endParaRPr sz="16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39" name="Google Shape;19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611505">
            <a:off x="2820384" y="2305822"/>
            <a:ext cx="6319533" cy="1092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g8b738e0751_0_0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56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45" name="Google Shape;1945;g8b738e0751_0_0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to CSS</a:t>
            </a:r>
            <a:endParaRPr sz="16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46" name="Google Shape;1946;g8b738e0751_0_0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7" name="Google Shape;1947;g8b738e0751_0_0"/>
          <p:cNvSpPr txBox="1"/>
          <p:nvPr/>
        </p:nvSpPr>
        <p:spPr>
          <a:xfrm>
            <a:off x="407703" y="654279"/>
            <a:ext cx="3878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i="0" strike="noStrike" cap="none">
                <a:solidFill>
                  <a:srgbClr val="FFFFFF"/>
                </a:solidFill>
                <a:uFill>
                  <a:noFill/>
                </a:uFill>
                <a:hlinkClick r:id="rId3"/>
              </a:rPr>
              <a:t>CSS Units</a:t>
            </a:r>
            <a:r>
              <a:rPr lang="en-IN">
                <a:solidFill>
                  <a:srgbClr val="FFFFFF"/>
                </a:solidFill>
                <a:uFill>
                  <a:noFill/>
                </a:uFill>
                <a:hlinkClick r:id="rId3"/>
              </a:rPr>
              <a:t>:</a:t>
            </a:r>
            <a:r>
              <a:rPr lang="en-IN" sz="1400" i="0" strike="noStrike" cap="none">
                <a:solidFill>
                  <a:srgbClr val="FFFFFF"/>
                </a:solidFill>
                <a:uFill>
                  <a:noFill/>
                </a:uFill>
                <a:hlinkClick r:id="rId3"/>
              </a:rPr>
              <a:t> Absolute vs Relative</a:t>
            </a:r>
            <a:endParaRPr sz="1400" i="0" strike="noStrike" cap="none">
              <a:solidFill>
                <a:srgbClr val="FFFFFF"/>
              </a:solidFill>
            </a:endParaRPr>
          </a:p>
        </p:txBody>
      </p:sp>
      <p:sp>
        <p:nvSpPr>
          <p:cNvPr id="1948" name="Google Shape;1948;g8b738e0751_0_0"/>
          <p:cNvSpPr/>
          <p:nvPr/>
        </p:nvSpPr>
        <p:spPr>
          <a:xfrm>
            <a:off x="516835" y="1676385"/>
            <a:ext cx="3140700" cy="2091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body</a:t>
            </a:r>
            <a:endParaRPr/>
          </a:p>
        </p:txBody>
      </p:sp>
      <p:sp>
        <p:nvSpPr>
          <p:cNvPr id="1949" name="Google Shape;1949;g8b738e0751_0_0"/>
          <p:cNvSpPr/>
          <p:nvPr/>
        </p:nvSpPr>
        <p:spPr>
          <a:xfrm>
            <a:off x="516835" y="2231394"/>
            <a:ext cx="2043600" cy="1133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&lt;div&gt;</a:t>
            </a:r>
            <a:endParaRPr/>
          </a:p>
        </p:txBody>
      </p:sp>
      <p:sp>
        <p:nvSpPr>
          <p:cNvPr id="1950" name="Google Shape;1950;g8b738e0751_0_0"/>
          <p:cNvSpPr/>
          <p:nvPr/>
        </p:nvSpPr>
        <p:spPr>
          <a:xfrm>
            <a:off x="4945711" y="1676385"/>
            <a:ext cx="1574100" cy="2091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1" name="Google Shape;1951;g8b738e0751_0_0"/>
          <p:cNvSpPr/>
          <p:nvPr/>
        </p:nvSpPr>
        <p:spPr>
          <a:xfrm>
            <a:off x="4945711" y="2231394"/>
            <a:ext cx="2043600" cy="1133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&lt;div&gt;</a:t>
            </a:r>
            <a:endParaRPr/>
          </a:p>
        </p:txBody>
      </p:sp>
      <p:sp>
        <p:nvSpPr>
          <p:cNvPr id="1952" name="Google Shape;1952;g8b738e0751_0_0"/>
          <p:cNvSpPr txBox="1"/>
          <p:nvPr/>
        </p:nvSpPr>
        <p:spPr>
          <a:xfrm>
            <a:off x="3784948" y="1098838"/>
            <a:ext cx="157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i="0" u="none" strike="noStrike" cap="none">
                <a:solidFill>
                  <a:srgbClr val="000000"/>
                </a:solidFill>
              </a:rPr>
              <a:t>Absolute Units</a:t>
            </a:r>
            <a:endParaRPr b="1"/>
          </a:p>
        </p:txBody>
      </p:sp>
      <p:sp>
        <p:nvSpPr>
          <p:cNvPr id="1953" name="Google Shape;1953;g8b738e0751_0_0"/>
          <p:cNvSpPr txBox="1"/>
          <p:nvPr/>
        </p:nvSpPr>
        <p:spPr>
          <a:xfrm>
            <a:off x="3085007" y="1828785"/>
            <a:ext cx="572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</a:t>
            </a:r>
            <a:endParaRPr/>
          </a:p>
        </p:txBody>
      </p:sp>
      <p:sp>
        <p:nvSpPr>
          <p:cNvPr id="1954" name="Google Shape;1954;g8b738e0751_0_0"/>
          <p:cNvSpPr txBox="1"/>
          <p:nvPr/>
        </p:nvSpPr>
        <p:spPr>
          <a:xfrm>
            <a:off x="5939525" y="1844687"/>
            <a:ext cx="572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</a:t>
            </a:r>
            <a:endParaRPr/>
          </a:p>
        </p:txBody>
      </p:sp>
      <p:sp>
        <p:nvSpPr>
          <p:cNvPr id="1955" name="Google Shape;1955;g8b738e0751_0_0"/>
          <p:cNvSpPr txBox="1"/>
          <p:nvPr/>
        </p:nvSpPr>
        <p:spPr>
          <a:xfrm>
            <a:off x="516825" y="3970625"/>
            <a:ext cx="7426500" cy="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Absolute units do not change size</a:t>
            </a:r>
            <a:r>
              <a:rPr lang="en-IN"/>
              <a:t> with respect to the container</a:t>
            </a:r>
            <a:r>
              <a:rPr lang="en-I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-IN"/>
              <a:t>, i.e.,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/>
              <a:t>their size 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 fixed.</a:t>
            </a:r>
            <a:endParaRPr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IN"/>
              <a:t>The e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xamples of absolute units are px.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g8b738e0751_0_15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57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61" name="Google Shape;1961;g8b738e0751_0_15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to CSS</a:t>
            </a:r>
            <a:endParaRPr sz="16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62" name="Google Shape;1962;g8b738e0751_0_15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3" name="Google Shape;1963;g8b738e0751_0_15"/>
          <p:cNvSpPr txBox="1"/>
          <p:nvPr/>
        </p:nvSpPr>
        <p:spPr>
          <a:xfrm>
            <a:off x="407703" y="654279"/>
            <a:ext cx="3878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CSS Units</a:t>
            </a:r>
            <a:r>
              <a:rPr lang="en-IN">
                <a:solidFill>
                  <a:schemeClr val="lt1"/>
                </a:solidFill>
              </a:rPr>
              <a:t>: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4" name="Google Shape;1964;g8b738e0751_0_15"/>
          <p:cNvSpPr/>
          <p:nvPr/>
        </p:nvSpPr>
        <p:spPr>
          <a:xfrm>
            <a:off x="477079" y="1678550"/>
            <a:ext cx="3140700" cy="2091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5" name="Google Shape;1965;g8b738e0751_0_15"/>
          <p:cNvSpPr/>
          <p:nvPr/>
        </p:nvSpPr>
        <p:spPr>
          <a:xfrm>
            <a:off x="515486" y="1711228"/>
            <a:ext cx="2504700" cy="1537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6" name="Google Shape;1966;g8b738e0751_0_15"/>
          <p:cNvSpPr txBox="1"/>
          <p:nvPr/>
        </p:nvSpPr>
        <p:spPr>
          <a:xfrm>
            <a:off x="1761163" y="3354625"/>
            <a:ext cx="572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</a:t>
            </a:r>
            <a:endParaRPr/>
          </a:p>
        </p:txBody>
      </p:sp>
      <p:sp>
        <p:nvSpPr>
          <p:cNvPr id="1967" name="Google Shape;1967;g8b738e0751_0_15"/>
          <p:cNvSpPr txBox="1"/>
          <p:nvPr/>
        </p:nvSpPr>
        <p:spPr>
          <a:xfrm>
            <a:off x="1391755" y="2765306"/>
            <a:ext cx="752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section</a:t>
            </a:r>
            <a:endParaRPr/>
          </a:p>
        </p:txBody>
      </p:sp>
      <p:sp>
        <p:nvSpPr>
          <p:cNvPr id="1968" name="Google Shape;1968;g8b738e0751_0_15"/>
          <p:cNvSpPr/>
          <p:nvPr/>
        </p:nvSpPr>
        <p:spPr>
          <a:xfrm>
            <a:off x="588397" y="1806869"/>
            <a:ext cx="1335900" cy="7689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9" name="Google Shape;1969;g8b738e0751_0_15"/>
          <p:cNvSpPr txBox="1"/>
          <p:nvPr/>
        </p:nvSpPr>
        <p:spPr>
          <a:xfrm>
            <a:off x="1049395" y="2037431"/>
            <a:ext cx="41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div</a:t>
            </a:r>
            <a:endParaRPr/>
          </a:p>
        </p:txBody>
      </p:sp>
      <p:graphicFrame>
        <p:nvGraphicFramePr>
          <p:cNvPr id="1970" name="Google Shape;1970;g8b738e0751_0_15"/>
          <p:cNvGraphicFramePr/>
          <p:nvPr/>
        </p:nvGraphicFramePr>
        <p:xfrm>
          <a:off x="4678694" y="1351264"/>
          <a:ext cx="3755450" cy="2620963"/>
        </p:xfrm>
        <a:graphic>
          <a:graphicData uri="http://schemas.openxmlformats.org/drawingml/2006/table">
            <a:tbl>
              <a:tblPr>
                <a:noFill/>
                <a:tableStyleId>{F6D40A95-4623-479A-A9EA-7ADF7D56C4C8}</a:tableStyleId>
              </a:tblPr>
              <a:tblGrid>
                <a:gridCol w="3755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74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D96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font-size: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16px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chemeClr val="lt1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D96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section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font-size: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14px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chemeClr val="lt1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D96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div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font-size: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10px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chemeClr val="lt1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chemeClr val="lt1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71" name="Google Shape;1971;g8b738e0751_0_15"/>
          <p:cNvSpPr txBox="1"/>
          <p:nvPr/>
        </p:nvSpPr>
        <p:spPr>
          <a:xfrm>
            <a:off x="2346725" y="4305350"/>
            <a:ext cx="4445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i="1" u="none" strike="noStrike" cap="none">
                <a:solidFill>
                  <a:srgbClr val="000000"/>
                </a:solidFill>
              </a:rPr>
              <a:t>The unit px will maintain the exact size given to it.</a:t>
            </a:r>
            <a:endParaRPr b="1" i="1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g8b738e0751_0_45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58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77" name="Google Shape;1977;g8b738e0751_0_45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to CSS</a:t>
            </a:r>
            <a:endParaRPr sz="16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78" name="Google Shape;1978;g8b738e0751_0_45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9" name="Google Shape;1979;g8b738e0751_0_45"/>
          <p:cNvSpPr txBox="1"/>
          <p:nvPr/>
        </p:nvSpPr>
        <p:spPr>
          <a:xfrm>
            <a:off x="407703" y="654279"/>
            <a:ext cx="3878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IN">
                <a:solidFill>
                  <a:srgbClr val="FFFFFF"/>
                </a:solidFill>
                <a:uFill>
                  <a:noFill/>
                </a:uFill>
                <a:hlinkClick r:id="rId3"/>
              </a:rPr>
              <a:t>CSS Units: Absolute vs Relative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g8b738e0751_0_45"/>
          <p:cNvSpPr/>
          <p:nvPr/>
        </p:nvSpPr>
        <p:spPr>
          <a:xfrm>
            <a:off x="516835" y="1600185"/>
            <a:ext cx="3140700" cy="2091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body</a:t>
            </a:r>
            <a:endParaRPr/>
          </a:p>
        </p:txBody>
      </p:sp>
      <p:sp>
        <p:nvSpPr>
          <p:cNvPr id="1981" name="Google Shape;1981;g8b738e0751_0_45"/>
          <p:cNvSpPr/>
          <p:nvPr/>
        </p:nvSpPr>
        <p:spPr>
          <a:xfrm>
            <a:off x="516835" y="2078994"/>
            <a:ext cx="2043600" cy="1133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&lt;div&gt;</a:t>
            </a:r>
            <a:endParaRPr/>
          </a:p>
        </p:txBody>
      </p:sp>
      <p:sp>
        <p:nvSpPr>
          <p:cNvPr id="1982" name="Google Shape;1982;g8b738e0751_0_45"/>
          <p:cNvSpPr txBox="1"/>
          <p:nvPr/>
        </p:nvSpPr>
        <p:spPr>
          <a:xfrm>
            <a:off x="3851249" y="1157475"/>
            <a:ext cx="1441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i="0" u="none" strike="noStrike" cap="none">
                <a:solidFill>
                  <a:srgbClr val="000000"/>
                </a:solidFill>
              </a:rPr>
              <a:t>Relative Units</a:t>
            </a:r>
            <a:endParaRPr b="1"/>
          </a:p>
        </p:txBody>
      </p:sp>
      <p:sp>
        <p:nvSpPr>
          <p:cNvPr id="1983" name="Google Shape;1983;g8b738e0751_0_45"/>
          <p:cNvSpPr txBox="1"/>
          <p:nvPr/>
        </p:nvSpPr>
        <p:spPr>
          <a:xfrm>
            <a:off x="3085007" y="1600185"/>
            <a:ext cx="572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</a:t>
            </a:r>
            <a:endParaRPr/>
          </a:p>
        </p:txBody>
      </p:sp>
      <p:sp>
        <p:nvSpPr>
          <p:cNvPr id="1984" name="Google Shape;1984;g8b738e0751_0_45"/>
          <p:cNvSpPr/>
          <p:nvPr/>
        </p:nvSpPr>
        <p:spPr>
          <a:xfrm>
            <a:off x="5128493" y="1600185"/>
            <a:ext cx="2057400" cy="2091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body</a:t>
            </a:r>
            <a:endParaRPr/>
          </a:p>
        </p:txBody>
      </p:sp>
      <p:sp>
        <p:nvSpPr>
          <p:cNvPr id="1985" name="Google Shape;1985;g8b738e0751_0_45"/>
          <p:cNvSpPr/>
          <p:nvPr/>
        </p:nvSpPr>
        <p:spPr>
          <a:xfrm>
            <a:off x="5128493" y="2078994"/>
            <a:ext cx="1338600" cy="1133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&lt;div&gt;</a:t>
            </a:r>
            <a:endParaRPr/>
          </a:p>
        </p:txBody>
      </p:sp>
      <p:sp>
        <p:nvSpPr>
          <p:cNvPr id="1986" name="Google Shape;1986;g8b738e0751_0_45"/>
          <p:cNvSpPr txBox="1"/>
          <p:nvPr/>
        </p:nvSpPr>
        <p:spPr>
          <a:xfrm>
            <a:off x="6613300" y="1625510"/>
            <a:ext cx="572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</a:t>
            </a:r>
            <a:endParaRPr/>
          </a:p>
        </p:txBody>
      </p:sp>
      <p:sp>
        <p:nvSpPr>
          <p:cNvPr id="1987" name="Google Shape;1987;g8b738e0751_0_45"/>
          <p:cNvSpPr txBox="1"/>
          <p:nvPr/>
        </p:nvSpPr>
        <p:spPr>
          <a:xfrm>
            <a:off x="516825" y="3950425"/>
            <a:ext cx="7118100" cy="9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Relative units change size along with their container</a:t>
            </a:r>
            <a:r>
              <a:rPr lang="en-IN"/>
              <a:t>, i.e., their size is not fixed.</a:t>
            </a:r>
            <a:endParaRPr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IN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78"/>
                  </a:ext>
                </a:extLst>
              </a:rPr>
              <a:t>An e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79"/>
                  </a:ext>
                </a:extLst>
              </a:rPr>
              <a:t>xample of a relative unit </a:t>
            </a:r>
            <a:r>
              <a:rPr lang="en-IN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80"/>
                  </a:ext>
                </a:extLst>
              </a:rPr>
              <a:t>is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81"/>
                  </a:ext>
                </a:extLst>
              </a:rPr>
              <a:t> </a:t>
            </a:r>
            <a:r>
              <a:rPr lang="en-IN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82"/>
                  </a:ext>
                </a:extLst>
              </a:rPr>
              <a:t>em.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g8b738e0751_0_30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59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93" name="Google Shape;1993;g8b738e0751_0_30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to CSS</a:t>
            </a:r>
            <a:endParaRPr sz="16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94" name="Google Shape;1994;g8b738e0751_0_30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5" name="Google Shape;1995;g8b738e0751_0_30"/>
          <p:cNvSpPr txBox="1"/>
          <p:nvPr/>
        </p:nvSpPr>
        <p:spPr>
          <a:xfrm>
            <a:off x="407703" y="654279"/>
            <a:ext cx="3878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83"/>
                  </a:ext>
                </a:extLst>
              </a:rPr>
              <a:t>CSS Units</a:t>
            </a:r>
            <a:r>
              <a:rPr lang="en-IN">
                <a:solidFill>
                  <a:schemeClr val="lt1"/>
                </a:solidFill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84"/>
                  </a:ext>
                </a:extLst>
              </a:rPr>
              <a:t>: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85"/>
                  </a:ext>
                </a:extLst>
              </a:rPr>
              <a:t> 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996" name="Google Shape;1996;g8b738e0751_0_30"/>
          <p:cNvGraphicFramePr/>
          <p:nvPr/>
        </p:nvGraphicFramePr>
        <p:xfrm>
          <a:off x="4678694" y="1275064"/>
          <a:ext cx="3755450" cy="2620963"/>
        </p:xfrm>
        <a:graphic>
          <a:graphicData uri="http://schemas.openxmlformats.org/drawingml/2006/table">
            <a:tbl>
              <a:tblPr>
                <a:noFill/>
                <a:tableStyleId>{F6D40A95-4623-479A-A9EA-7ADF7D56C4C8}</a:tableStyleId>
              </a:tblPr>
              <a:tblGrid>
                <a:gridCol w="3755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74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D96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font-size: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16px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chemeClr val="lt1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D96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section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font-size: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14px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chemeClr val="lt1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D96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div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font-size: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1em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accent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/* 1em = 14px */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chemeClr val="lt1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chemeClr val="lt1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97" name="Google Shape;1997;g8b738e0751_0_30"/>
          <p:cNvSpPr txBox="1"/>
          <p:nvPr/>
        </p:nvSpPr>
        <p:spPr>
          <a:xfrm>
            <a:off x="2144850" y="4023225"/>
            <a:ext cx="4854300" cy="9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i="1" u="none" strike="noStrike" cap="none">
                <a:solidFill>
                  <a:srgbClr val="000000"/>
                </a:solidFill>
              </a:rPr>
              <a:t>The unit em will take the size of the parent element.</a:t>
            </a:r>
            <a:endParaRPr b="1" i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i="1" u="none" strike="noStrike" cap="none">
                <a:solidFill>
                  <a:srgbClr val="000000"/>
                </a:solidFill>
              </a:rPr>
              <a:t>Therefore, </a:t>
            </a:r>
            <a:br>
              <a:rPr lang="en-IN" sz="1400" b="1" i="1" u="none" strike="noStrike" cap="none">
                <a:solidFill>
                  <a:srgbClr val="000000"/>
                </a:solidFill>
              </a:rPr>
            </a:br>
            <a:r>
              <a:rPr lang="en-IN" sz="1400" b="1" i="1" u="none" strike="noStrike" cap="none">
                <a:solidFill>
                  <a:srgbClr val="000000"/>
                </a:solidFill>
              </a:rPr>
              <a:t>1em = 14px (siz</a:t>
            </a:r>
            <a:r>
              <a:rPr lang="en-IN" b="1" i="1"/>
              <a:t>e of parent ‘section’)</a:t>
            </a:r>
            <a:br>
              <a:rPr lang="en-IN" b="1" i="1"/>
            </a:br>
            <a:r>
              <a:rPr lang="en-IN" sz="1400" b="1" i="1" u="none" strike="noStrike" cap="none">
                <a:solidFill>
                  <a:srgbClr val="000000"/>
                </a:solidFill>
              </a:rPr>
              <a:t>2em = 28px, </a:t>
            </a:r>
            <a:r>
              <a:rPr lang="en-IN" b="1" i="1"/>
              <a:t>etc</a:t>
            </a:r>
            <a:r>
              <a:rPr lang="en-IN" sz="1400" b="1" i="1" u="none" strike="noStrike" cap="none">
                <a:solidFill>
                  <a:srgbClr val="000000"/>
                </a:solidFill>
              </a:rPr>
              <a:t>.</a:t>
            </a:r>
            <a:endParaRPr b="1" i="1"/>
          </a:p>
        </p:txBody>
      </p:sp>
      <p:sp>
        <p:nvSpPr>
          <p:cNvPr id="1998" name="Google Shape;1998;g8b738e0751_0_30"/>
          <p:cNvSpPr/>
          <p:nvPr/>
        </p:nvSpPr>
        <p:spPr>
          <a:xfrm>
            <a:off x="477079" y="1531175"/>
            <a:ext cx="3140700" cy="2091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9" name="Google Shape;1999;g8b738e0751_0_30"/>
          <p:cNvSpPr/>
          <p:nvPr/>
        </p:nvSpPr>
        <p:spPr>
          <a:xfrm>
            <a:off x="515486" y="1563853"/>
            <a:ext cx="2504700" cy="1537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0" name="Google Shape;2000;g8b738e0751_0_30"/>
          <p:cNvSpPr txBox="1"/>
          <p:nvPr/>
        </p:nvSpPr>
        <p:spPr>
          <a:xfrm>
            <a:off x="1761163" y="3207250"/>
            <a:ext cx="572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</a:t>
            </a:r>
            <a:endParaRPr/>
          </a:p>
        </p:txBody>
      </p:sp>
      <p:sp>
        <p:nvSpPr>
          <p:cNvPr id="2001" name="Google Shape;2001;g8b738e0751_0_30"/>
          <p:cNvSpPr txBox="1"/>
          <p:nvPr/>
        </p:nvSpPr>
        <p:spPr>
          <a:xfrm>
            <a:off x="1391755" y="2617931"/>
            <a:ext cx="752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section</a:t>
            </a:r>
            <a:endParaRPr/>
          </a:p>
        </p:txBody>
      </p:sp>
      <p:sp>
        <p:nvSpPr>
          <p:cNvPr id="2002" name="Google Shape;2002;g8b738e0751_0_30"/>
          <p:cNvSpPr/>
          <p:nvPr/>
        </p:nvSpPr>
        <p:spPr>
          <a:xfrm>
            <a:off x="588397" y="1659494"/>
            <a:ext cx="1335900" cy="7689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3" name="Google Shape;2003;g8b738e0751_0_30"/>
          <p:cNvSpPr txBox="1"/>
          <p:nvPr/>
        </p:nvSpPr>
        <p:spPr>
          <a:xfrm>
            <a:off x="1049395" y="1890056"/>
            <a:ext cx="41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div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7"/>
          <p:cNvSpPr txBox="1"/>
          <p:nvPr/>
        </p:nvSpPr>
        <p:spPr>
          <a:xfrm>
            <a:off x="0" y="1849628"/>
            <a:ext cx="23343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rgbClr val="7F7F7F"/>
                </a:solidFill>
              </a:rPr>
              <a:t>These are </a:t>
            </a:r>
            <a:r>
              <a:rPr lang="en-IN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HTML elements </a:t>
            </a:r>
            <a:r>
              <a:rPr lang="en-IN" sz="1200">
                <a:solidFill>
                  <a:srgbClr val="7F7F7F"/>
                </a:solidFill>
              </a:rPr>
              <a:t>that describe the meaning of the element to the browser and the user</a:t>
            </a:r>
            <a:r>
              <a:rPr lang="en-IN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1261" name="Google Shape;1261;p7"/>
          <p:cNvSpPr txBox="1"/>
          <p:nvPr/>
        </p:nvSpPr>
        <p:spPr>
          <a:xfrm>
            <a:off x="103349" y="3228825"/>
            <a:ext cx="2227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rgbClr val="7F7F7F"/>
                </a:solidFill>
              </a:rPr>
              <a:t>This is l</a:t>
            </a:r>
            <a:r>
              <a:rPr lang="en-IN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ocali</a:t>
            </a:r>
            <a:r>
              <a:rPr lang="en-IN" sz="1200">
                <a:solidFill>
                  <a:srgbClr val="7F7F7F"/>
                </a:solidFill>
              </a:rPr>
              <a:t>s</a:t>
            </a:r>
            <a:r>
              <a:rPr lang="en-IN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ed storage </a:t>
            </a:r>
            <a:r>
              <a:rPr lang="en-IN" sz="1200">
                <a:solidFill>
                  <a:srgbClr val="7F7F7F"/>
                </a:solidFill>
              </a:rPr>
              <a:t>used </a:t>
            </a:r>
            <a:r>
              <a:rPr lang="en-IN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to remove dependency on third-party plugins.</a:t>
            </a:r>
            <a:endParaRPr/>
          </a:p>
        </p:txBody>
      </p:sp>
      <p:sp>
        <p:nvSpPr>
          <p:cNvPr id="1262" name="Google Shape;1262;p7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6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3" name="Google Shape;1263;p7"/>
          <p:cNvSpPr txBox="1"/>
          <p:nvPr/>
        </p:nvSpPr>
        <p:spPr>
          <a:xfrm>
            <a:off x="385994" y="126216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HTML5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4" name="Google Shape;1264;p7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5" name="Google Shape;1265;p7"/>
          <p:cNvSpPr txBox="1"/>
          <p:nvPr/>
        </p:nvSpPr>
        <p:spPr>
          <a:xfrm>
            <a:off x="385994" y="654279"/>
            <a:ext cx="217809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</a:t>
            </a:r>
            <a:r>
              <a:rPr lang="en-IN">
                <a:solidFill>
                  <a:schemeClr val="lt1"/>
                </a:solidFill>
              </a:rPr>
              <a:t> I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 </a:t>
            </a:r>
            <a:r>
              <a:rPr lang="en-IN">
                <a:solidFill>
                  <a:schemeClr val="lt1"/>
                </a:solidFill>
              </a:rPr>
              <a:t>N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ew in HTML5?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6" name="Google Shape;1266;p7"/>
          <p:cNvSpPr txBox="1"/>
          <p:nvPr/>
        </p:nvSpPr>
        <p:spPr>
          <a:xfrm>
            <a:off x="0" y="1596389"/>
            <a:ext cx="172835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Semantic Elements</a:t>
            </a:r>
            <a:endParaRPr/>
          </a:p>
        </p:txBody>
      </p:sp>
      <p:sp>
        <p:nvSpPr>
          <p:cNvPr id="1267" name="Google Shape;1267;p7"/>
          <p:cNvSpPr txBox="1"/>
          <p:nvPr/>
        </p:nvSpPr>
        <p:spPr>
          <a:xfrm>
            <a:off x="142179" y="2953652"/>
            <a:ext cx="2135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Persistent Local Storage</a:t>
            </a:r>
            <a:endParaRPr/>
          </a:p>
        </p:txBody>
      </p:sp>
      <p:cxnSp>
        <p:nvCxnSpPr>
          <p:cNvPr id="1268" name="Google Shape;1268;p7"/>
          <p:cNvCxnSpPr/>
          <p:nvPr/>
        </p:nvCxnSpPr>
        <p:spPr>
          <a:xfrm rot="10800000">
            <a:off x="3338623" y="2171055"/>
            <a:ext cx="537502" cy="400695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69" name="Google Shape;1269;p7"/>
          <p:cNvSpPr txBox="1"/>
          <p:nvPr/>
        </p:nvSpPr>
        <p:spPr>
          <a:xfrm>
            <a:off x="6656301" y="1412643"/>
            <a:ext cx="792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Canvas</a:t>
            </a:r>
            <a:endParaRPr/>
          </a:p>
        </p:txBody>
      </p:sp>
      <p:sp>
        <p:nvSpPr>
          <p:cNvPr id="1270" name="Google Shape;1270;p7"/>
          <p:cNvSpPr txBox="1"/>
          <p:nvPr/>
        </p:nvSpPr>
        <p:spPr>
          <a:xfrm>
            <a:off x="6967941" y="3398036"/>
            <a:ext cx="114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Geolocation</a:t>
            </a:r>
            <a:endParaRPr/>
          </a:p>
        </p:txBody>
      </p:sp>
      <p:sp>
        <p:nvSpPr>
          <p:cNvPr id="1271" name="Google Shape;1271;p7"/>
          <p:cNvSpPr txBox="1"/>
          <p:nvPr/>
        </p:nvSpPr>
        <p:spPr>
          <a:xfrm>
            <a:off x="6656300" y="1710963"/>
            <a:ext cx="26112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rgbClr val="7F7F7F"/>
                </a:solidFill>
              </a:rPr>
              <a:t>This is a </a:t>
            </a:r>
            <a:r>
              <a:rPr lang="en-IN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2D drawing surface using </a:t>
            </a:r>
            <a:r>
              <a:rPr lang="en-IN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JavaS</a:t>
            </a:r>
            <a:r>
              <a:rPr lang="en-IN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cript.</a:t>
            </a:r>
            <a:endParaRPr/>
          </a:p>
        </p:txBody>
      </p:sp>
      <p:sp>
        <p:nvSpPr>
          <p:cNvPr id="1272" name="Google Shape;1272;p7"/>
          <p:cNvSpPr txBox="1"/>
          <p:nvPr/>
        </p:nvSpPr>
        <p:spPr>
          <a:xfrm>
            <a:off x="1487719" y="4192226"/>
            <a:ext cx="1358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Drag and Drop</a:t>
            </a:r>
            <a:endParaRPr/>
          </a:p>
        </p:txBody>
      </p:sp>
      <p:sp>
        <p:nvSpPr>
          <p:cNvPr id="1273" name="Google Shape;1273;p7"/>
          <p:cNvSpPr txBox="1"/>
          <p:nvPr/>
        </p:nvSpPr>
        <p:spPr>
          <a:xfrm>
            <a:off x="5813725" y="3738650"/>
            <a:ext cx="2740200" cy="5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rgbClr val="7F7F7F"/>
                </a:solidFill>
              </a:rPr>
              <a:t>Using this, v</a:t>
            </a:r>
            <a:r>
              <a:rPr lang="en-IN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isitors can choose to </a:t>
            </a:r>
            <a:r>
              <a:rPr lang="en-IN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"/>
                  </a:ext>
                </a:extLst>
              </a:rPr>
              <a:t>share their location</a:t>
            </a:r>
            <a:r>
              <a:rPr lang="en-IN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with t</a:t>
            </a:r>
            <a:r>
              <a:rPr lang="en-IN" sz="1200">
                <a:solidFill>
                  <a:srgbClr val="7F7F7F"/>
                </a:solidFill>
              </a:rPr>
              <a:t>he website requesting it</a:t>
            </a:r>
            <a:r>
              <a:rPr lang="en-IN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1274" name="Google Shape;1274;p7"/>
          <p:cNvSpPr txBox="1"/>
          <p:nvPr/>
        </p:nvSpPr>
        <p:spPr>
          <a:xfrm>
            <a:off x="1358064" y="4500024"/>
            <a:ext cx="2227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rgbClr val="7F7F7F"/>
                </a:solidFill>
              </a:rPr>
              <a:t>This is used to d</a:t>
            </a:r>
            <a:r>
              <a:rPr lang="en-IN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rag and drop elements from one position to </a:t>
            </a:r>
            <a:r>
              <a:rPr lang="en-IN" sz="1200">
                <a:solidFill>
                  <a:srgbClr val="7F7F7F"/>
                </a:solidFill>
              </a:rPr>
              <a:t>another</a:t>
            </a:r>
            <a:r>
              <a:rPr lang="en-IN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cxnSp>
        <p:nvCxnSpPr>
          <p:cNvPr id="1275" name="Google Shape;1275;p7"/>
          <p:cNvCxnSpPr>
            <a:endCxn id="1276" idx="3"/>
          </p:cNvCxnSpPr>
          <p:nvPr/>
        </p:nvCxnSpPr>
        <p:spPr>
          <a:xfrm flipH="1">
            <a:off x="3021291" y="3208217"/>
            <a:ext cx="828000" cy="7200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77" name="Google Shape;1277;p7"/>
          <p:cNvCxnSpPr>
            <a:stCxn id="1278" idx="2"/>
            <a:endCxn id="1279" idx="0"/>
          </p:cNvCxnSpPr>
          <p:nvPr/>
        </p:nvCxnSpPr>
        <p:spPr>
          <a:xfrm flipH="1">
            <a:off x="4210200" y="3601972"/>
            <a:ext cx="188100" cy="48090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80" name="Google Shape;1280;p7"/>
          <p:cNvCxnSpPr/>
          <p:nvPr/>
        </p:nvCxnSpPr>
        <p:spPr>
          <a:xfrm>
            <a:off x="4855488" y="3280233"/>
            <a:ext cx="502200" cy="18930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81" name="Google Shape;1281;p7"/>
          <p:cNvCxnSpPr/>
          <p:nvPr/>
        </p:nvCxnSpPr>
        <p:spPr>
          <a:xfrm rot="10800000" flipH="1">
            <a:off x="5042800" y="2104425"/>
            <a:ext cx="475200" cy="51870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278" name="Google Shape;1278;p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41100" y="2320485"/>
            <a:ext cx="914400" cy="1281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2" name="Google Shape;1282;p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77702" y="1085539"/>
            <a:ext cx="1140050" cy="961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3" name="Google Shape;1283;p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97400" y="2603823"/>
            <a:ext cx="792200" cy="848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9" name="Google Shape;1279;p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715525" y="4082748"/>
            <a:ext cx="989374" cy="981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4" name="Google Shape;1284;p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376788" y="3155603"/>
            <a:ext cx="1572051" cy="583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Google Shape;1285;p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813726" y="1357665"/>
            <a:ext cx="698200" cy="1123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g8b738e0751_0_60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60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09" name="Google Shape;2009;g8b738e0751_0_60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to CSS</a:t>
            </a:r>
            <a:endParaRPr sz="16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10" name="Google Shape;2010;g8b738e0751_0_60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1" name="Google Shape;2011;g8b738e0751_0_60"/>
          <p:cNvSpPr txBox="1"/>
          <p:nvPr/>
        </p:nvSpPr>
        <p:spPr>
          <a:xfrm>
            <a:off x="407703" y="654279"/>
            <a:ext cx="3878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CSS Units</a:t>
            </a:r>
            <a:r>
              <a:rPr lang="en-IN">
                <a:solidFill>
                  <a:schemeClr val="lt1"/>
                </a:solidFill>
              </a:rPr>
              <a:t>: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rem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012" name="Google Shape;2012;g8b738e0751_0_60"/>
          <p:cNvGraphicFramePr/>
          <p:nvPr/>
        </p:nvGraphicFramePr>
        <p:xfrm>
          <a:off x="4678694" y="1351264"/>
          <a:ext cx="3755450" cy="2620963"/>
        </p:xfrm>
        <a:graphic>
          <a:graphicData uri="http://schemas.openxmlformats.org/drawingml/2006/table">
            <a:tbl>
              <a:tblPr>
                <a:noFill/>
                <a:tableStyleId>{F6D40A95-4623-479A-A9EA-7ADF7D56C4C8}</a:tableStyleId>
              </a:tblPr>
              <a:tblGrid>
                <a:gridCol w="3755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74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D96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font-size: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16px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chemeClr val="lt1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D96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section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font-size: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14px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chemeClr val="lt1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D96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div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font-size: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1rem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accent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/* 1rem = 16px */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chemeClr val="lt1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chemeClr val="lt1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13" name="Google Shape;2013;g8b738e0751_0_60"/>
          <p:cNvSpPr txBox="1"/>
          <p:nvPr/>
        </p:nvSpPr>
        <p:spPr>
          <a:xfrm>
            <a:off x="1049400" y="4314875"/>
            <a:ext cx="6869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i="0" u="none" strike="noStrike" cap="none">
                <a:solidFill>
                  <a:srgbClr val="000000"/>
                </a:solidFill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86"/>
                  </a:ext>
                </a:extLst>
              </a:rPr>
              <a:t>The unit rem will take the size of the root element, which is normally the body.</a:t>
            </a:r>
            <a:endParaRPr b="1">
              <a:extLst>
                <a:ext uri="http://customooxmlschemas.google.com/">
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87"/>
                </a:ext>
              </a:extLs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i="0" u="none" strike="noStrike" cap="none">
                <a:solidFill>
                  <a:srgbClr val="000000"/>
                </a:solidFill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88"/>
                  </a:ext>
                </a:extLst>
              </a:rPr>
              <a:t>Therefore, in the example given above, 1rem = 16px, 2em = 32px, </a:t>
            </a:r>
            <a:r>
              <a:rPr lang="en-IN" b="1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89"/>
                  </a:ext>
                </a:extLst>
              </a:rPr>
              <a:t>etc</a:t>
            </a:r>
            <a:r>
              <a:rPr lang="en-IN" sz="1400" b="1" i="0" u="none" strike="noStrike" cap="none">
                <a:solidFill>
                  <a:srgbClr val="000000"/>
                </a:solidFill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90"/>
                  </a:ext>
                </a:extLst>
              </a:rPr>
              <a:t>.</a:t>
            </a:r>
            <a:endParaRPr b="1"/>
          </a:p>
        </p:txBody>
      </p:sp>
      <p:sp>
        <p:nvSpPr>
          <p:cNvPr id="2014" name="Google Shape;2014;g8b738e0751_0_60"/>
          <p:cNvSpPr/>
          <p:nvPr/>
        </p:nvSpPr>
        <p:spPr>
          <a:xfrm>
            <a:off x="477079" y="1678550"/>
            <a:ext cx="3140700" cy="2091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5" name="Google Shape;2015;g8b738e0751_0_60"/>
          <p:cNvSpPr/>
          <p:nvPr/>
        </p:nvSpPr>
        <p:spPr>
          <a:xfrm>
            <a:off x="515486" y="1711228"/>
            <a:ext cx="2504700" cy="1537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6" name="Google Shape;2016;g8b738e0751_0_60"/>
          <p:cNvSpPr txBox="1"/>
          <p:nvPr/>
        </p:nvSpPr>
        <p:spPr>
          <a:xfrm>
            <a:off x="1761163" y="3354625"/>
            <a:ext cx="572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</a:t>
            </a:r>
            <a:endParaRPr/>
          </a:p>
        </p:txBody>
      </p:sp>
      <p:sp>
        <p:nvSpPr>
          <p:cNvPr id="2017" name="Google Shape;2017;g8b738e0751_0_60"/>
          <p:cNvSpPr txBox="1"/>
          <p:nvPr/>
        </p:nvSpPr>
        <p:spPr>
          <a:xfrm>
            <a:off x="1391755" y="2765306"/>
            <a:ext cx="752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section</a:t>
            </a:r>
            <a:endParaRPr/>
          </a:p>
        </p:txBody>
      </p:sp>
      <p:sp>
        <p:nvSpPr>
          <p:cNvPr id="2018" name="Google Shape;2018;g8b738e0751_0_60"/>
          <p:cNvSpPr/>
          <p:nvPr/>
        </p:nvSpPr>
        <p:spPr>
          <a:xfrm>
            <a:off x="588397" y="1806869"/>
            <a:ext cx="1335900" cy="7689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9" name="Google Shape;2019;g8b738e0751_0_60"/>
          <p:cNvSpPr txBox="1"/>
          <p:nvPr/>
        </p:nvSpPr>
        <p:spPr>
          <a:xfrm>
            <a:off x="1049395" y="2037431"/>
            <a:ext cx="41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div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g8b738e0751_0_75"/>
          <p:cNvSpPr txBox="1"/>
          <p:nvPr/>
        </p:nvSpPr>
        <p:spPr>
          <a:xfrm>
            <a:off x="548640" y="3670344"/>
            <a:ext cx="73950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unit </a:t>
            </a:r>
            <a:r>
              <a:rPr lang="en-I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vw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stands for the viewport</a:t>
            </a:r>
            <a:r>
              <a:rPr lang="en-IN"/>
              <a:t> 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width, and </a:t>
            </a:r>
            <a:r>
              <a:rPr lang="en-I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vh 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stands for the viewport</a:t>
            </a:r>
            <a:r>
              <a:rPr lang="en-IN"/>
              <a:t> 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height.</a:t>
            </a:r>
            <a:b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Therefore, 1vh stands for 1% of the viewport</a:t>
            </a:r>
            <a:r>
              <a:rPr lang="en-IN"/>
              <a:t> 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height (window</a:t>
            </a:r>
            <a:r>
              <a:rPr lang="en-IN"/>
              <a:t> 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height)</a:t>
            </a:r>
            <a:r>
              <a:rPr lang="en-IN"/>
              <a:t>, and 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100vh stands for 100% of the viewport</a:t>
            </a:r>
            <a:r>
              <a:rPr lang="en-IN"/>
              <a:t> 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height (window</a:t>
            </a:r>
            <a:r>
              <a:rPr lang="en-IN"/>
              <a:t> 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height). </a:t>
            </a:r>
            <a:r>
              <a:rPr lang="en-IN">
                <a:solidFill>
                  <a:schemeClr val="dk1"/>
                </a:solidFill>
              </a:rPr>
              <a:t>The same applies to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vw.</a:t>
            </a:r>
            <a:endParaRPr/>
          </a:p>
        </p:txBody>
      </p:sp>
      <p:sp>
        <p:nvSpPr>
          <p:cNvPr id="2025" name="Google Shape;2025;g8b738e0751_0_75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61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26" name="Google Shape;2026;g8b738e0751_0_75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to CSS</a:t>
            </a:r>
            <a:endParaRPr sz="16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27" name="Google Shape;2027;g8b738e0751_0_75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8" name="Google Shape;2028;g8b738e0751_0_75"/>
          <p:cNvSpPr txBox="1"/>
          <p:nvPr/>
        </p:nvSpPr>
        <p:spPr>
          <a:xfrm>
            <a:off x="407703" y="654279"/>
            <a:ext cx="3878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CSS Units</a:t>
            </a:r>
            <a:r>
              <a:rPr lang="en-IN">
                <a:solidFill>
                  <a:schemeClr val="lt1"/>
                </a:solidFill>
              </a:rPr>
              <a:t>: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vw and vh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9" name="Google Shape;2029;g8b738e0751_0_75"/>
          <p:cNvSpPr/>
          <p:nvPr/>
        </p:nvSpPr>
        <p:spPr>
          <a:xfrm>
            <a:off x="548640" y="1327277"/>
            <a:ext cx="3140700" cy="2091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0" name="Google Shape;2030;g8b738e0751_0_75"/>
          <p:cNvSpPr/>
          <p:nvPr/>
        </p:nvSpPr>
        <p:spPr>
          <a:xfrm>
            <a:off x="2051436" y="1355391"/>
            <a:ext cx="1582200" cy="19773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1" name="Google Shape;2031;g8b738e0751_0_75"/>
          <p:cNvSpPr txBox="1"/>
          <p:nvPr/>
        </p:nvSpPr>
        <p:spPr>
          <a:xfrm>
            <a:off x="495111" y="3128179"/>
            <a:ext cx="572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</a:t>
            </a:r>
            <a:endParaRPr/>
          </a:p>
        </p:txBody>
      </p:sp>
      <p:sp>
        <p:nvSpPr>
          <p:cNvPr id="2032" name="Google Shape;2032;g8b738e0751_0_75"/>
          <p:cNvSpPr txBox="1"/>
          <p:nvPr/>
        </p:nvSpPr>
        <p:spPr>
          <a:xfrm>
            <a:off x="2980062" y="1331324"/>
            <a:ext cx="62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.div-2</a:t>
            </a:r>
            <a:endParaRPr/>
          </a:p>
        </p:txBody>
      </p:sp>
      <p:sp>
        <p:nvSpPr>
          <p:cNvPr id="2033" name="Google Shape;2033;g8b738e0751_0_75"/>
          <p:cNvSpPr/>
          <p:nvPr/>
        </p:nvSpPr>
        <p:spPr>
          <a:xfrm>
            <a:off x="659958" y="1392369"/>
            <a:ext cx="1137000" cy="212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4" name="Google Shape;2034;g8b738e0751_0_75"/>
          <p:cNvSpPr txBox="1"/>
          <p:nvPr/>
        </p:nvSpPr>
        <p:spPr>
          <a:xfrm>
            <a:off x="1209868" y="1331943"/>
            <a:ext cx="62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.div-1</a:t>
            </a:r>
            <a:endParaRPr/>
          </a:p>
        </p:txBody>
      </p:sp>
      <p:graphicFrame>
        <p:nvGraphicFramePr>
          <p:cNvPr id="2035" name="Google Shape;2035;g8b738e0751_0_75"/>
          <p:cNvGraphicFramePr/>
          <p:nvPr/>
        </p:nvGraphicFramePr>
        <p:xfrm>
          <a:off x="4678694" y="1351265"/>
          <a:ext cx="3755450" cy="1781550"/>
        </p:xfrm>
        <a:graphic>
          <a:graphicData uri="http://schemas.openxmlformats.org/drawingml/2006/table">
            <a:tbl>
              <a:tblPr>
                <a:noFill/>
                <a:tableStyleId>{F6D40A95-4623-479A-A9EA-7ADF7D56C4C8}</a:tableStyleId>
              </a:tblPr>
              <a:tblGrid>
                <a:gridCol w="3755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D96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.div-1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height: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1vh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chemeClr val="lt1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D96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.div-2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height: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100vh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g8b738e0751_0_90"/>
          <p:cNvSpPr txBox="1"/>
          <p:nvPr/>
        </p:nvSpPr>
        <p:spPr>
          <a:xfrm>
            <a:off x="333203" y="1252445"/>
            <a:ext cx="8236200" cy="24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unit </a:t>
            </a:r>
            <a:r>
              <a:rPr lang="en-I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vmin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stands for 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91"/>
                  </a:ext>
                </a:extLst>
              </a:rPr>
              <a:t>the minimum of the viewport. </a:t>
            </a:r>
            <a:r>
              <a:rPr lang="en-IN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92"/>
                  </a:ext>
                </a:extLst>
              </a:rPr>
              <a:t>I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93"/>
                  </a:ext>
                </a:extLst>
              </a:rPr>
              <a:t>t </a:t>
            </a:r>
            <a:r>
              <a:rPr lang="en-IN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94"/>
                  </a:ext>
                </a:extLst>
              </a:rPr>
              <a:t>denotes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95"/>
                  </a:ext>
                </a:extLst>
              </a:rPr>
              <a:t> the minimum between the viewport height and the viewport width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1vmin </a:t>
            </a:r>
            <a:r>
              <a:rPr lang="en-IN"/>
              <a:t>is equal to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1vw or 1vh, whichever value is smaller. </a:t>
            </a:r>
            <a:b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unit </a:t>
            </a:r>
            <a:r>
              <a:rPr lang="en-I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vmax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stands 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96"/>
                  </a:ext>
                </a:extLst>
              </a:rPr>
              <a:t>for the maximum of the viewport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97"/>
                  </a:ext>
                </a:extLst>
              </a:rPr>
              <a:t>. </a:t>
            </a:r>
            <a:r>
              <a:rPr lang="en-IN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98"/>
                  </a:ext>
                </a:extLst>
              </a:rPr>
              <a:t>I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99"/>
                  </a:ext>
                </a:extLst>
              </a:rPr>
              <a:t>t </a:t>
            </a:r>
            <a:r>
              <a:rPr lang="en-IN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00"/>
                  </a:ext>
                </a:extLst>
              </a:rPr>
              <a:t>denotes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01"/>
                  </a:ext>
                </a:extLst>
              </a:rPr>
              <a:t> the maximum between the viewport height and the viewport width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1vmax </a:t>
            </a:r>
            <a:r>
              <a:rPr lang="en-IN"/>
              <a:t>is equal to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1vw or 1vh, whichever value is </a:t>
            </a:r>
            <a:r>
              <a:rPr lang="en-IN"/>
              <a:t>higher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1ch sets the font</a:t>
            </a:r>
            <a:r>
              <a:rPr lang="en-IN"/>
              <a:t> 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size relative to the width of the character </a:t>
            </a:r>
            <a:r>
              <a:rPr lang="en-IN"/>
              <a:t>‘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IN"/>
              <a:t>’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2041" name="Google Shape;2041;g8b738e0751_0_90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62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42" name="Google Shape;2042;g8b738e0751_0_90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to CSS</a:t>
            </a:r>
            <a:endParaRPr sz="16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43" name="Google Shape;2043;g8b738e0751_0_90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4" name="Google Shape;2044;g8b738e0751_0_90"/>
          <p:cNvSpPr txBox="1"/>
          <p:nvPr/>
        </p:nvSpPr>
        <p:spPr>
          <a:xfrm>
            <a:off x="407703" y="654279"/>
            <a:ext cx="3878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CSS Units</a:t>
            </a:r>
            <a:r>
              <a:rPr lang="en-IN">
                <a:solidFill>
                  <a:schemeClr val="lt1"/>
                </a:solidFill>
              </a:rPr>
              <a:t>: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vmin, vmax and 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31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63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50" name="Google Shape;2050;p31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to CSS</a:t>
            </a:r>
            <a:endParaRPr sz="16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51" name="Google Shape;2051;p31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2" name="Google Shape;2052;p31"/>
          <p:cNvSpPr txBox="1"/>
          <p:nvPr/>
        </p:nvSpPr>
        <p:spPr>
          <a:xfrm>
            <a:off x="407703" y="654279"/>
            <a:ext cx="256174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CSS Height and Width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3" name="Google Shape;2053;p31"/>
          <p:cNvSpPr/>
          <p:nvPr/>
        </p:nvSpPr>
        <p:spPr>
          <a:xfrm>
            <a:off x="1550504" y="1653871"/>
            <a:ext cx="5677231" cy="256032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&lt;div&gt;</a:t>
            </a:r>
            <a:endParaRPr/>
          </a:p>
        </p:txBody>
      </p:sp>
      <p:sp>
        <p:nvSpPr>
          <p:cNvPr id="2054" name="Google Shape;2054;p31"/>
          <p:cNvSpPr txBox="1"/>
          <p:nvPr/>
        </p:nvSpPr>
        <p:spPr>
          <a:xfrm>
            <a:off x="7593496" y="2780142"/>
            <a:ext cx="70243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Height</a:t>
            </a:r>
            <a:endParaRPr/>
          </a:p>
        </p:txBody>
      </p:sp>
      <p:sp>
        <p:nvSpPr>
          <p:cNvPr id="2055" name="Google Shape;2055;p31"/>
          <p:cNvSpPr txBox="1"/>
          <p:nvPr/>
        </p:nvSpPr>
        <p:spPr>
          <a:xfrm>
            <a:off x="4067556" y="1201486"/>
            <a:ext cx="64312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Width</a:t>
            </a:r>
            <a:endParaRPr/>
          </a:p>
        </p:txBody>
      </p:sp>
      <p:cxnSp>
        <p:nvCxnSpPr>
          <p:cNvPr id="2056" name="Google Shape;2056;p31"/>
          <p:cNvCxnSpPr>
            <a:stCxn id="2055" idx="1"/>
          </p:cNvCxnSpPr>
          <p:nvPr/>
        </p:nvCxnSpPr>
        <p:spPr>
          <a:xfrm rot="10800000">
            <a:off x="1550556" y="1355375"/>
            <a:ext cx="2517000" cy="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57" name="Google Shape;2057;p31"/>
          <p:cNvCxnSpPr>
            <a:stCxn id="2055" idx="3"/>
          </p:cNvCxnSpPr>
          <p:nvPr/>
        </p:nvCxnSpPr>
        <p:spPr>
          <a:xfrm>
            <a:off x="4710681" y="1355375"/>
            <a:ext cx="2517000" cy="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58" name="Google Shape;2058;p31"/>
          <p:cNvCxnSpPr>
            <a:stCxn id="2054" idx="0"/>
          </p:cNvCxnSpPr>
          <p:nvPr/>
        </p:nvCxnSpPr>
        <p:spPr>
          <a:xfrm rot="10800000">
            <a:off x="7944714" y="1653942"/>
            <a:ext cx="0" cy="112620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59" name="Google Shape;2059;p31"/>
          <p:cNvCxnSpPr>
            <a:stCxn id="2054" idx="2"/>
          </p:cNvCxnSpPr>
          <p:nvPr/>
        </p:nvCxnSpPr>
        <p:spPr>
          <a:xfrm>
            <a:off x="7944714" y="3087919"/>
            <a:ext cx="0" cy="112620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32"/>
          <p:cNvSpPr txBox="1"/>
          <p:nvPr/>
        </p:nvSpPr>
        <p:spPr>
          <a:xfrm>
            <a:off x="6148802" y="1898253"/>
            <a:ext cx="242052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Can you also take more than </a:t>
            </a:r>
            <a:r>
              <a:rPr lang="en-IN"/>
              <a:t>three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less than 10 oranges?</a:t>
            </a:r>
            <a:endParaRPr/>
          </a:p>
        </p:txBody>
      </p:sp>
      <p:sp>
        <p:nvSpPr>
          <p:cNvPr id="2065" name="Google Shape;2065;p32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64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66" name="Google Shape;2066;p32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to CSS</a:t>
            </a:r>
            <a:endParaRPr sz="16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67" name="Google Shape;2067;p32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8" name="Google Shape;2068;p32"/>
          <p:cNvSpPr txBox="1"/>
          <p:nvPr/>
        </p:nvSpPr>
        <p:spPr>
          <a:xfrm>
            <a:off x="407703" y="654279"/>
            <a:ext cx="3377118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CSS Heights and Widths</a:t>
            </a:r>
            <a:r>
              <a:rPr lang="en-IN">
                <a:solidFill>
                  <a:schemeClr val="lt1"/>
                </a:solidFill>
              </a:rPr>
              <a:t>: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02"/>
                  </a:ext>
                </a:extLst>
              </a:rPr>
              <a:t>min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9" name="Google Shape;2069;p32" descr="Oran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4794" y="1165497"/>
            <a:ext cx="614493" cy="614493"/>
          </a:xfrm>
          <a:prstGeom prst="rect">
            <a:avLst/>
          </a:prstGeom>
          <a:noFill/>
          <a:ln>
            <a:noFill/>
          </a:ln>
        </p:spPr>
      </p:pic>
      <p:sp>
        <p:nvSpPr>
          <p:cNvPr id="2070" name="Google Shape;2070;p32"/>
          <p:cNvSpPr txBox="1"/>
          <p:nvPr/>
        </p:nvSpPr>
        <p:spPr>
          <a:xfrm>
            <a:off x="443912" y="1898253"/>
            <a:ext cx="2061095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 container has 10 oranges. If </a:t>
            </a:r>
            <a:r>
              <a:rPr lang="en-IN"/>
              <a:t>you are 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allowed</a:t>
            </a:r>
            <a:r>
              <a:rPr lang="en-IN"/>
              <a:t> 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take a 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03"/>
                  </a:ext>
                </a:extLst>
              </a:rPr>
              <a:t>minimum 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</a:t>
            </a:r>
            <a:r>
              <a:rPr lang="en-IN"/>
              <a:t>three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oranges from th</a:t>
            </a:r>
            <a:r>
              <a:rPr lang="en-IN"/>
              <a:t>is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container, what is the least number of oranges that you can take?</a:t>
            </a:r>
            <a:endParaRPr/>
          </a:p>
        </p:txBody>
      </p:sp>
      <p:pic>
        <p:nvPicPr>
          <p:cNvPr id="2071" name="Google Shape;2071;p32" descr="Oran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8314" y="1165498"/>
            <a:ext cx="614493" cy="614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2" name="Google Shape;2072;p32" descr="Oran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3010" y="1156670"/>
            <a:ext cx="614493" cy="614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3" name="Google Shape;2073;p32" descr="Oran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7706" y="1165497"/>
            <a:ext cx="614493" cy="614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4" name="Google Shape;2074;p32" descr="Oran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81226" y="1165498"/>
            <a:ext cx="614493" cy="614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2" descr="Oran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17025" y="1165497"/>
            <a:ext cx="614493" cy="614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6" name="Google Shape;2076;p32" descr="Oran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90545" y="1165497"/>
            <a:ext cx="614493" cy="614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7" name="Google Shape;2077;p32" descr="Oran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4065" y="1165497"/>
            <a:ext cx="614493" cy="614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8" name="Google Shape;2078;p32" descr="Oran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7585" y="1165497"/>
            <a:ext cx="614493" cy="614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9" name="Google Shape;2079;p32" descr="Oran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11105" y="1156670"/>
            <a:ext cx="614493" cy="614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0" name="Google Shape;2080;p32" descr="Oran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0790" y="4152770"/>
            <a:ext cx="614493" cy="614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1" name="Google Shape;2081;p32" descr="Oran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283" y="4152770"/>
            <a:ext cx="614493" cy="614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2" name="Google Shape;2082;p32" descr="Oran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0054" y="4152104"/>
            <a:ext cx="614493" cy="614493"/>
          </a:xfrm>
          <a:prstGeom prst="rect">
            <a:avLst/>
          </a:prstGeom>
          <a:noFill/>
          <a:ln>
            <a:noFill/>
          </a:ln>
        </p:spPr>
      </p:pic>
      <p:sp>
        <p:nvSpPr>
          <p:cNvPr id="2083" name="Google Shape;2083;p32"/>
          <p:cNvSpPr txBox="1"/>
          <p:nvPr/>
        </p:nvSpPr>
        <p:spPr>
          <a:xfrm>
            <a:off x="3007706" y="1898253"/>
            <a:ext cx="242052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What is the </a:t>
            </a:r>
            <a:r>
              <a:rPr lang="en-IN"/>
              <a:t>maximum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number of oranges that you can take?</a:t>
            </a:r>
            <a:endParaRPr/>
          </a:p>
        </p:txBody>
      </p:sp>
      <p:pic>
        <p:nvPicPr>
          <p:cNvPr id="2084" name="Google Shape;2084;p32" descr="Oran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2595" y="4128783"/>
            <a:ext cx="614493" cy="614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5" name="Google Shape;2085;p32" descr="Oran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7088" y="4128784"/>
            <a:ext cx="614493" cy="614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6" name="Google Shape;2086;p32" descr="Oran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02532" y="4128783"/>
            <a:ext cx="614493" cy="614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7" name="Google Shape;2087;p32" descr="Oran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90550" y="3508089"/>
            <a:ext cx="614493" cy="614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8" name="Google Shape;2088;p32" descr="Oran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76093" y="3487737"/>
            <a:ext cx="614493" cy="614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9" name="Google Shape;2089;p32" descr="Oran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1636" y="3478035"/>
            <a:ext cx="614493" cy="614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0" name="Google Shape;2090;p32" descr="Oran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68505" y="2890495"/>
            <a:ext cx="614493" cy="614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1" name="Google Shape;2091;p32" descr="Oran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81890" y="2898877"/>
            <a:ext cx="614493" cy="614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2" name="Google Shape;2092;p32" descr="Oran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70567" y="2908579"/>
            <a:ext cx="614493" cy="614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3" name="Google Shape;2093;p32" descr="Oran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6074" y="4122582"/>
            <a:ext cx="614493" cy="6144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4" name="Google Shape;2094;p32"/>
          <p:cNvCxnSpPr/>
          <p:nvPr/>
        </p:nvCxnSpPr>
        <p:spPr>
          <a:xfrm>
            <a:off x="2679590" y="2027583"/>
            <a:ext cx="0" cy="2560320"/>
          </a:xfrm>
          <a:prstGeom prst="straightConnector1">
            <a:avLst/>
          </a:prstGeom>
          <a:noFill/>
          <a:ln w="9525" cap="flat" cmpd="sng">
            <a:solidFill>
              <a:srgbClr val="EB792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95" name="Google Shape;2095;p32"/>
          <p:cNvCxnSpPr/>
          <p:nvPr/>
        </p:nvCxnSpPr>
        <p:spPr>
          <a:xfrm>
            <a:off x="5876014" y="1979875"/>
            <a:ext cx="0" cy="2560320"/>
          </a:xfrm>
          <a:prstGeom prst="straightConnector1">
            <a:avLst/>
          </a:prstGeom>
          <a:noFill/>
          <a:ln w="9525" cap="flat" cmpd="sng">
            <a:solidFill>
              <a:srgbClr val="EB792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96" name="Google Shape;2096;p32"/>
          <p:cNvSpPr txBox="1"/>
          <p:nvPr/>
        </p:nvSpPr>
        <p:spPr>
          <a:xfrm>
            <a:off x="7019063" y="2893047"/>
            <a:ext cx="69923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/>
          </a:p>
        </p:txBody>
      </p:sp>
      <p:sp>
        <p:nvSpPr>
          <p:cNvPr id="2097" name="Google Shape;2097;p32"/>
          <p:cNvSpPr txBox="1"/>
          <p:nvPr/>
        </p:nvSpPr>
        <p:spPr>
          <a:xfrm>
            <a:off x="6219518" y="3306206"/>
            <a:ext cx="2349801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Since the minimum number of oranges you are allowed to take is </a:t>
            </a:r>
            <a:r>
              <a:rPr lang="en-IN"/>
              <a:t>three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you can also take </a:t>
            </a:r>
            <a:r>
              <a:rPr lang="en-IN"/>
              <a:t>four, five,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/>
              <a:t>six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oranges</a:t>
            </a:r>
            <a:r>
              <a:rPr lang="en-IN"/>
              <a:t> or up to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/>
              <a:t>a maximum of 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 oranges.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66"/>
          <p:cNvSpPr txBox="1"/>
          <p:nvPr/>
        </p:nvSpPr>
        <p:spPr>
          <a:xfrm>
            <a:off x="392109" y="2646956"/>
            <a:ext cx="8177216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</a:t>
            </a:r>
            <a:r>
              <a:rPr lang="en-IN"/>
              <a:t> the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b="1"/>
              <a:t>minimum height</a:t>
            </a:r>
            <a:r>
              <a:rPr lang="en-IN">
                <a:solidFill>
                  <a:srgbClr val="00B0F0"/>
                </a:solidFill>
              </a:rPr>
              <a:t> </a:t>
            </a:r>
            <a:r>
              <a:rPr lang="en-I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specified, it means that a </a:t>
            </a:r>
            <a:r>
              <a:rPr lang="en-I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04"/>
                  </a:ext>
                </a:extLst>
              </a:rPr>
              <a:t>height</a:t>
            </a:r>
            <a:r>
              <a:rPr lang="en-I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that is </a:t>
            </a:r>
            <a:r>
              <a:rPr lang="en-IN" b="1">
                <a:solidFill>
                  <a:schemeClr val="dk1"/>
                </a:solidFill>
              </a:rPr>
              <a:t>lower</a:t>
            </a:r>
            <a:r>
              <a:rPr lang="en-I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than th</a:t>
            </a:r>
            <a:r>
              <a:rPr lang="en-IN" b="1">
                <a:solidFill>
                  <a:schemeClr val="dk1"/>
                </a:solidFill>
              </a:rPr>
              <a:t>e specified</a:t>
            </a:r>
            <a:r>
              <a:rPr lang="en-I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value cannot be taken</a:t>
            </a:r>
            <a:r>
              <a:rPr lang="en-I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but there is no limit on the height taken above th</a:t>
            </a:r>
            <a:r>
              <a:rPr lang="en-IN">
                <a:solidFill>
                  <a:schemeClr val="dk1"/>
                </a:solidFill>
              </a:rPr>
              <a:t>e specified</a:t>
            </a:r>
            <a:r>
              <a:rPr lang="en-I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value.</a:t>
            </a:r>
            <a:br>
              <a:rPr lang="en-I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</a:t>
            </a:r>
            <a:r>
              <a:rPr lang="en-IN">
                <a:solidFill>
                  <a:schemeClr val="dk1"/>
                </a:solidFill>
              </a:rPr>
              <a:t>the</a:t>
            </a:r>
            <a:r>
              <a:rPr lang="en-I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example </a:t>
            </a:r>
            <a:r>
              <a:rPr lang="en-IN">
                <a:solidFill>
                  <a:schemeClr val="dk1"/>
                </a:solidFill>
              </a:rPr>
              <a:t>given above</a:t>
            </a:r>
            <a:r>
              <a:rPr lang="en-I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the div can take any heigh</a:t>
            </a:r>
            <a:r>
              <a:rPr lang="en-IN">
                <a:solidFill>
                  <a:schemeClr val="dk1"/>
                </a:solidFill>
              </a:rPr>
              <a:t>t higher than or equal t</a:t>
            </a:r>
            <a:r>
              <a:rPr lang="en-I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-I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200px (</a:t>
            </a:r>
            <a:r>
              <a:rPr lang="en-IN">
                <a:solidFill>
                  <a:schemeClr val="dk1"/>
                </a:solidFill>
              </a:rPr>
              <a:t>such as</a:t>
            </a:r>
            <a:r>
              <a:rPr lang="en-I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300px, 450px</a:t>
            </a:r>
            <a:r>
              <a:rPr lang="en-IN">
                <a:solidFill>
                  <a:schemeClr val="dk1"/>
                </a:solidFill>
              </a:rPr>
              <a:t> and</a:t>
            </a:r>
            <a:r>
              <a:rPr lang="en-I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</a:t>
            </a:r>
            <a:r>
              <a:rPr lang="en-IN">
                <a:solidFill>
                  <a:schemeClr val="dk1"/>
                </a:solidFill>
              </a:rPr>
              <a:t>,</a:t>
            </a:r>
            <a:r>
              <a:rPr lang="en-I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000px), but it will not be allowed to take any height </a:t>
            </a:r>
            <a:r>
              <a:rPr lang="en-IN">
                <a:solidFill>
                  <a:schemeClr val="dk1"/>
                </a:solidFill>
              </a:rPr>
              <a:t>lower than</a:t>
            </a:r>
            <a:r>
              <a:rPr lang="en-I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200px.</a:t>
            </a:r>
            <a:br>
              <a:rPr lang="en-I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same applies </a:t>
            </a:r>
            <a:r>
              <a:rPr lang="en-IN">
                <a:solidFill>
                  <a:schemeClr val="dk1"/>
                </a:solidFill>
              </a:rPr>
              <a:t>to minimum width</a:t>
            </a:r>
            <a:r>
              <a:rPr lang="en-I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 b="0" i="0" u="none" strike="noStrike" cap="none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3" name="Google Shape;2103;p66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65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04" name="Google Shape;2104;p66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to CSS</a:t>
            </a:r>
            <a:endParaRPr sz="16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05" name="Google Shape;2105;p66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6" name="Google Shape;2106;p66"/>
          <p:cNvSpPr txBox="1"/>
          <p:nvPr/>
        </p:nvSpPr>
        <p:spPr>
          <a:xfrm>
            <a:off x="407703" y="654279"/>
            <a:ext cx="3377118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CSS Heights and Widths</a:t>
            </a:r>
            <a:r>
              <a:rPr lang="en-IN">
                <a:solidFill>
                  <a:schemeClr val="lt1"/>
                </a:solidFill>
              </a:rPr>
              <a:t>: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min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107" name="Google Shape;2107;p66"/>
          <p:cNvGraphicFramePr/>
          <p:nvPr/>
        </p:nvGraphicFramePr>
        <p:xfrm>
          <a:off x="2096262" y="1467677"/>
          <a:ext cx="4055175" cy="692214"/>
        </p:xfrm>
        <a:graphic>
          <a:graphicData uri="http://schemas.openxmlformats.org/drawingml/2006/table">
            <a:tbl>
              <a:tblPr>
                <a:noFill/>
                <a:tableStyleId>{F6D40A95-4623-479A-A9EA-7ADF7D56C4C8}</a:tableStyleId>
              </a:tblPr>
              <a:tblGrid>
                <a:gridCol w="4055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4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div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min-height: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  <a:extLst>
                            <a:ext uri="http://customooxmlschemas.google.com/">
          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05"/>
                            </a:ext>
                          </a:extLst>
                        </a:rPr>
                        <a:t>200px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  <a:extLst>
                            <a:ext uri="http://customooxmlschemas.google.com/">
          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06"/>
                            </a:ext>
                          </a:extLst>
                        </a:rPr>
                        <a:t>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67"/>
          <p:cNvSpPr txBox="1"/>
          <p:nvPr/>
        </p:nvSpPr>
        <p:spPr>
          <a:xfrm>
            <a:off x="443912" y="1898253"/>
            <a:ext cx="2061095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 container has 10 oranges. If </a:t>
            </a:r>
            <a:r>
              <a:rPr lang="en-IN"/>
              <a:t>you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are allowed to take a maximum of </a:t>
            </a:r>
            <a:r>
              <a:rPr lang="en-IN"/>
              <a:t>five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oranges from th</a:t>
            </a:r>
            <a:r>
              <a:rPr lang="en-IN"/>
              <a:t>is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container, what is the least number of oranges you can take?</a:t>
            </a:r>
            <a:endParaRPr/>
          </a:p>
        </p:txBody>
      </p:sp>
      <p:sp>
        <p:nvSpPr>
          <p:cNvPr id="2113" name="Google Shape;2113;p67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66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14" name="Google Shape;2114;p67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to CSS</a:t>
            </a:r>
            <a:endParaRPr sz="16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15" name="Google Shape;2115;p67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6" name="Google Shape;2116;p67"/>
          <p:cNvSpPr txBox="1"/>
          <p:nvPr/>
        </p:nvSpPr>
        <p:spPr>
          <a:xfrm>
            <a:off x="407703" y="654279"/>
            <a:ext cx="3377118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CSS Heights and Widths</a:t>
            </a:r>
            <a:r>
              <a:rPr lang="en-IN">
                <a:solidFill>
                  <a:schemeClr val="lt1"/>
                </a:solidFill>
              </a:rPr>
              <a:t>: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07"/>
                  </a:ext>
                </a:extLst>
              </a:rPr>
              <a:t>max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7" name="Google Shape;2117;p67" descr="Oran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4794" y="1165497"/>
            <a:ext cx="614493" cy="614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8" name="Google Shape;2118;p67" descr="Oran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8314" y="1165498"/>
            <a:ext cx="614493" cy="614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9" name="Google Shape;2119;p67" descr="Oran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3010" y="1156670"/>
            <a:ext cx="614493" cy="614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0" name="Google Shape;2120;p67" descr="Oran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7706" y="1165497"/>
            <a:ext cx="614493" cy="614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1" name="Google Shape;2121;p67" descr="Oran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81226" y="1165498"/>
            <a:ext cx="614493" cy="614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2" name="Google Shape;2122;p67" descr="Oran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17025" y="1165497"/>
            <a:ext cx="614493" cy="614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3" name="Google Shape;2123;p67" descr="Oran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90545" y="1165497"/>
            <a:ext cx="614493" cy="614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4" name="Google Shape;2124;p67" descr="Oran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4065" y="1165497"/>
            <a:ext cx="614493" cy="614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5" name="Google Shape;2125;p67" descr="Oran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7585" y="1165497"/>
            <a:ext cx="614493" cy="614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67" descr="Oran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11105" y="1156670"/>
            <a:ext cx="614493" cy="614493"/>
          </a:xfrm>
          <a:prstGeom prst="rect">
            <a:avLst/>
          </a:prstGeom>
          <a:noFill/>
          <a:ln>
            <a:noFill/>
          </a:ln>
        </p:spPr>
      </p:pic>
      <p:sp>
        <p:nvSpPr>
          <p:cNvPr id="2127" name="Google Shape;2127;p67"/>
          <p:cNvSpPr txBox="1"/>
          <p:nvPr/>
        </p:nvSpPr>
        <p:spPr>
          <a:xfrm>
            <a:off x="3007706" y="1898253"/>
            <a:ext cx="242052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What is the </a:t>
            </a:r>
            <a:r>
              <a:rPr lang="en-IN"/>
              <a:t>maximum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number of oranges you can take?</a:t>
            </a:r>
            <a:endParaRPr/>
          </a:p>
        </p:txBody>
      </p:sp>
      <p:pic>
        <p:nvPicPr>
          <p:cNvPr id="2128" name="Google Shape;2128;p67" descr="Oran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62512" y="3874728"/>
            <a:ext cx="614493" cy="614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9" name="Google Shape;2129;p67" descr="Oran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48055" y="3854376"/>
            <a:ext cx="614493" cy="614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0" name="Google Shape;2130;p67" descr="Oran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0467" y="3257134"/>
            <a:ext cx="614493" cy="614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1" name="Google Shape;2131;p67" descr="Oran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3852" y="3265516"/>
            <a:ext cx="614493" cy="614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2" name="Google Shape;2132;p67" descr="Oran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2529" y="3275218"/>
            <a:ext cx="614493" cy="6144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3" name="Google Shape;2133;p67"/>
          <p:cNvCxnSpPr/>
          <p:nvPr/>
        </p:nvCxnSpPr>
        <p:spPr>
          <a:xfrm>
            <a:off x="2679590" y="2027583"/>
            <a:ext cx="0" cy="2560320"/>
          </a:xfrm>
          <a:prstGeom prst="straightConnector1">
            <a:avLst/>
          </a:prstGeom>
          <a:noFill/>
          <a:ln w="9525" cap="flat" cmpd="sng">
            <a:solidFill>
              <a:srgbClr val="EB792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34" name="Google Shape;2134;p67"/>
          <p:cNvCxnSpPr/>
          <p:nvPr/>
        </p:nvCxnSpPr>
        <p:spPr>
          <a:xfrm>
            <a:off x="5876014" y="1979875"/>
            <a:ext cx="0" cy="2560320"/>
          </a:xfrm>
          <a:prstGeom prst="straightConnector1">
            <a:avLst/>
          </a:prstGeom>
          <a:noFill/>
          <a:ln w="9525" cap="flat" cmpd="sng">
            <a:solidFill>
              <a:srgbClr val="EB792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35" name="Google Shape;2135;p67"/>
          <p:cNvSpPr txBox="1"/>
          <p:nvPr/>
        </p:nvSpPr>
        <p:spPr>
          <a:xfrm>
            <a:off x="6148802" y="1898253"/>
            <a:ext cx="242052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Can you also take more than 0 and less than </a:t>
            </a:r>
            <a:r>
              <a:rPr lang="en-IN"/>
              <a:t>five oranges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</p:txBody>
      </p:sp>
      <p:sp>
        <p:nvSpPr>
          <p:cNvPr id="2136" name="Google Shape;2136;p67"/>
          <p:cNvSpPr txBox="1"/>
          <p:nvPr/>
        </p:nvSpPr>
        <p:spPr>
          <a:xfrm>
            <a:off x="7019063" y="2893047"/>
            <a:ext cx="69923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/>
          </a:p>
        </p:txBody>
      </p:sp>
      <p:sp>
        <p:nvSpPr>
          <p:cNvPr id="2137" name="Google Shape;2137;p67"/>
          <p:cNvSpPr txBox="1"/>
          <p:nvPr/>
        </p:nvSpPr>
        <p:spPr>
          <a:xfrm>
            <a:off x="6219518" y="3306206"/>
            <a:ext cx="23499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Since the maximum number of oranges you are allowed to take is </a:t>
            </a:r>
            <a:r>
              <a:rPr lang="en-IN"/>
              <a:t>five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IN"/>
              <a:t>you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can either take no oranges</a:t>
            </a:r>
            <a:r>
              <a:rPr lang="en-IN"/>
              <a:t> or take 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only </a:t>
            </a:r>
            <a:r>
              <a:rPr lang="en-IN"/>
              <a:t>one, two or up to five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oranges.</a:t>
            </a:r>
            <a:endParaRPr/>
          </a:p>
        </p:txBody>
      </p:sp>
      <p:sp>
        <p:nvSpPr>
          <p:cNvPr id="2138" name="Google Shape;2138;p67"/>
          <p:cNvSpPr txBox="1"/>
          <p:nvPr/>
        </p:nvSpPr>
        <p:spPr>
          <a:xfrm>
            <a:off x="1154065" y="3998703"/>
            <a:ext cx="32733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68"/>
          <p:cNvSpPr txBox="1"/>
          <p:nvPr/>
        </p:nvSpPr>
        <p:spPr>
          <a:xfrm>
            <a:off x="392109" y="2646956"/>
            <a:ext cx="8177216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</a:t>
            </a:r>
            <a:r>
              <a:rPr lang="en-IN"/>
              <a:t> the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b="1"/>
              <a:t>maximum height</a:t>
            </a:r>
            <a:r>
              <a:rPr lang="en-IN">
                <a:solidFill>
                  <a:srgbClr val="00B0F0"/>
                </a:solidFill>
              </a:rPr>
              <a:t> </a:t>
            </a:r>
            <a:r>
              <a:rPr lang="en-IN" sz="1400" b="0" i="0" u="none" strike="noStrike" cap="non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specified, it means that a </a:t>
            </a:r>
            <a:r>
              <a:rPr lang="en-I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height </a:t>
            </a:r>
            <a:r>
              <a:rPr lang="en-IN" b="1">
                <a:solidFill>
                  <a:schemeClr val="dk1"/>
                </a:solidFill>
              </a:rPr>
              <a:t>higher </a:t>
            </a:r>
            <a:r>
              <a:rPr lang="en-I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than th</a:t>
            </a:r>
            <a:r>
              <a:rPr lang="en-IN" b="1">
                <a:solidFill>
                  <a:schemeClr val="dk1"/>
                </a:solidFill>
              </a:rPr>
              <a:t>e specified</a:t>
            </a:r>
            <a:r>
              <a:rPr lang="en-I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value cannot be taken</a:t>
            </a:r>
            <a:r>
              <a:rPr lang="en-I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but there is no limit on the height take</a:t>
            </a:r>
            <a:r>
              <a:rPr lang="en-IN">
                <a:solidFill>
                  <a:schemeClr val="dk1"/>
                </a:solidFill>
              </a:rPr>
              <a:t>n</a:t>
            </a:r>
            <a:r>
              <a:rPr lang="en-I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lower than th</a:t>
            </a:r>
            <a:r>
              <a:rPr lang="en-IN">
                <a:solidFill>
                  <a:schemeClr val="dk1"/>
                </a:solidFill>
              </a:rPr>
              <a:t>e specified</a:t>
            </a:r>
            <a:r>
              <a:rPr lang="en-I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value.</a:t>
            </a:r>
            <a:br>
              <a:rPr lang="en-I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</a:t>
            </a:r>
            <a:r>
              <a:rPr lang="en-IN">
                <a:solidFill>
                  <a:schemeClr val="dk1"/>
                </a:solidFill>
              </a:rPr>
              <a:t>the</a:t>
            </a:r>
            <a:r>
              <a:rPr lang="en-I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example given above, the div can take any height</a:t>
            </a:r>
            <a:r>
              <a:rPr lang="en-IN">
                <a:solidFill>
                  <a:schemeClr val="dk1"/>
                </a:solidFill>
              </a:rPr>
              <a:t> lower than or equal to</a:t>
            </a:r>
            <a:r>
              <a:rPr lang="en-I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200px (</a:t>
            </a:r>
            <a:r>
              <a:rPr lang="en-IN">
                <a:solidFill>
                  <a:schemeClr val="dk1"/>
                </a:solidFill>
              </a:rPr>
              <a:t>such as </a:t>
            </a:r>
            <a:r>
              <a:rPr lang="en-I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150px, 100px</a:t>
            </a:r>
            <a:r>
              <a:rPr lang="en-IN">
                <a:solidFill>
                  <a:schemeClr val="dk1"/>
                </a:solidFill>
              </a:rPr>
              <a:t> and</a:t>
            </a:r>
            <a:r>
              <a:rPr lang="en-I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5px), but it will not be allowed to take height </a:t>
            </a:r>
            <a:r>
              <a:rPr lang="en-IN">
                <a:solidFill>
                  <a:schemeClr val="dk1"/>
                </a:solidFill>
              </a:rPr>
              <a:t>higher than</a:t>
            </a:r>
            <a:r>
              <a:rPr lang="en-I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200px.</a:t>
            </a:r>
            <a:br>
              <a:rPr lang="en-I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same applies for</a:t>
            </a:r>
            <a:r>
              <a:rPr lang="en-IN">
                <a:solidFill>
                  <a:schemeClr val="dk1"/>
                </a:solidFill>
              </a:rPr>
              <a:t>m </a:t>
            </a:r>
            <a:r>
              <a:rPr lang="en-IN" b="1">
                <a:solidFill>
                  <a:schemeClr val="dk1"/>
                </a:solidFill>
              </a:rPr>
              <a:t>maximum width</a:t>
            </a:r>
            <a:r>
              <a:rPr lang="en-I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 b="0" i="0" u="none" strike="noStrike" cap="none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4" name="Google Shape;2144;p68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67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45" name="Google Shape;2145;p68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to CSS</a:t>
            </a:r>
            <a:endParaRPr sz="16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46" name="Google Shape;2146;p68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7" name="Google Shape;2147;p68"/>
          <p:cNvSpPr txBox="1"/>
          <p:nvPr/>
        </p:nvSpPr>
        <p:spPr>
          <a:xfrm>
            <a:off x="407703" y="654279"/>
            <a:ext cx="3377118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CSS Heights and Widths</a:t>
            </a:r>
            <a:r>
              <a:rPr lang="en-IN">
                <a:solidFill>
                  <a:schemeClr val="lt1"/>
                </a:solidFill>
              </a:rPr>
              <a:t>: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max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148" name="Google Shape;2148;p68"/>
          <p:cNvGraphicFramePr/>
          <p:nvPr/>
        </p:nvGraphicFramePr>
        <p:xfrm>
          <a:off x="2096262" y="1467677"/>
          <a:ext cx="4055175" cy="692214"/>
        </p:xfrm>
        <a:graphic>
          <a:graphicData uri="http://schemas.openxmlformats.org/drawingml/2006/table">
            <a:tbl>
              <a:tblPr>
                <a:noFill/>
                <a:tableStyleId>{F6D40A95-4623-479A-A9EA-7ADF7D56C4C8}</a:tableStyleId>
              </a:tblPr>
              <a:tblGrid>
                <a:gridCol w="4055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4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div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max-height: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200px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69"/>
          <p:cNvSpPr txBox="1"/>
          <p:nvPr/>
        </p:nvSpPr>
        <p:spPr>
          <a:xfrm>
            <a:off x="392100" y="2646949"/>
            <a:ext cx="8177100" cy="20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both min and max are specified, </a:t>
            </a:r>
            <a:r>
              <a:rPr lang="en-IN"/>
              <a:t>they define 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boundary between the two values.</a:t>
            </a:r>
            <a:b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</a:t>
            </a:r>
            <a:r>
              <a:rPr lang="en-IN">
                <a:solidFill>
                  <a:schemeClr val="dk1"/>
                </a:solidFill>
              </a:rPr>
              <a:t>the</a:t>
            </a:r>
            <a:r>
              <a:rPr lang="en-I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example given above, the div has a </a:t>
            </a:r>
            <a:r>
              <a:rPr lang="en-IN">
                <a:solidFill>
                  <a:schemeClr val="dk1"/>
                </a:solidFill>
              </a:rPr>
              <a:t>minimum height </a:t>
            </a:r>
            <a:r>
              <a:rPr lang="en-I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200px, and therefore, it cannot take any </a:t>
            </a:r>
            <a:r>
              <a:rPr lang="en-IN">
                <a:solidFill>
                  <a:schemeClr val="dk1"/>
                </a:solidFill>
              </a:rPr>
              <a:t>height value lower</a:t>
            </a:r>
            <a:r>
              <a:rPr lang="en-I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than 200px.</a:t>
            </a:r>
            <a:br>
              <a:rPr lang="en-I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Similarly, it has a </a:t>
            </a:r>
            <a:r>
              <a:rPr lang="en-IN">
                <a:solidFill>
                  <a:schemeClr val="dk1"/>
                </a:solidFill>
              </a:rPr>
              <a:t>maximum height </a:t>
            </a:r>
            <a:r>
              <a:rPr lang="en-I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1,000px, and therefore, it cannot take any value </a:t>
            </a:r>
            <a:r>
              <a:rPr lang="en-IN">
                <a:solidFill>
                  <a:schemeClr val="dk1"/>
                </a:solidFill>
              </a:rPr>
              <a:t>higher</a:t>
            </a:r>
            <a:r>
              <a:rPr lang="en-I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than 1,000px.</a:t>
            </a:r>
            <a:br>
              <a:rPr lang="en-I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Therefore, our </a:t>
            </a:r>
            <a:r>
              <a:rPr lang="en-IN" b="1" i="1">
                <a:solidFill>
                  <a:schemeClr val="dk1"/>
                </a:solidFill>
              </a:rPr>
              <a:t>div </a:t>
            </a:r>
            <a:r>
              <a:rPr lang="en-I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cannot have a height </a:t>
            </a:r>
            <a:r>
              <a:rPr lang="en-IN">
                <a:solidFill>
                  <a:schemeClr val="dk1"/>
                </a:solidFill>
              </a:rPr>
              <a:t>lower</a:t>
            </a:r>
            <a:r>
              <a:rPr lang="en-I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than 200px </a:t>
            </a:r>
            <a:r>
              <a:rPr lang="en-IN">
                <a:solidFill>
                  <a:schemeClr val="dk1"/>
                </a:solidFill>
              </a:rPr>
              <a:t>or</a:t>
            </a:r>
            <a:r>
              <a:rPr lang="en-I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>
                <a:solidFill>
                  <a:schemeClr val="dk1"/>
                </a:solidFill>
              </a:rPr>
              <a:t>higher</a:t>
            </a:r>
            <a:r>
              <a:rPr lang="en-I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than 1,000px.</a:t>
            </a:r>
            <a:endParaRPr/>
          </a:p>
        </p:txBody>
      </p:sp>
      <p:sp>
        <p:nvSpPr>
          <p:cNvPr id="2154" name="Google Shape;2154;p69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68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55" name="Google Shape;2155;p69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to CSS</a:t>
            </a:r>
            <a:endParaRPr sz="16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56" name="Google Shape;2156;p69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7" name="Google Shape;2157;p69"/>
          <p:cNvSpPr txBox="1"/>
          <p:nvPr/>
        </p:nvSpPr>
        <p:spPr>
          <a:xfrm>
            <a:off x="407703" y="654279"/>
            <a:ext cx="387805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CSS Heights and Widths: 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08"/>
                  </a:ext>
                </a:extLst>
              </a:rPr>
              <a:t>max and min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158" name="Google Shape;2158;p69"/>
          <p:cNvGraphicFramePr/>
          <p:nvPr/>
        </p:nvGraphicFramePr>
        <p:xfrm>
          <a:off x="2096262" y="1467677"/>
          <a:ext cx="4055175" cy="885000"/>
        </p:xfrm>
        <a:graphic>
          <a:graphicData uri="http://schemas.openxmlformats.org/drawingml/2006/table">
            <a:tbl>
              <a:tblPr>
                <a:noFill/>
                <a:tableStyleId>{F6D40A95-4623-479A-A9EA-7ADF7D56C4C8}</a:tableStyleId>
              </a:tblPr>
              <a:tblGrid>
                <a:gridCol w="4055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4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div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min-height: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200px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max-height: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1000px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81"/>
          <p:cNvSpPr txBox="1">
            <a:spLocks noGrp="1"/>
          </p:cNvSpPr>
          <p:nvPr>
            <p:ph type="title"/>
          </p:nvPr>
        </p:nvSpPr>
        <p:spPr>
          <a:xfrm>
            <a:off x="1576638" y="2132523"/>
            <a:ext cx="59907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IN"/>
              <a:t>Doubt Clearance (5 min)</a:t>
            </a:r>
            <a:endParaRPr/>
          </a:p>
        </p:txBody>
      </p:sp>
      <p:sp>
        <p:nvSpPr>
          <p:cNvPr id="2164" name="Google Shape;2164;p8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69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8219d9a6bf_1_0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7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91" name="Google Shape;1291;g8219d9a6bf_1_0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HTML5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92" name="Google Shape;1292;g8219d9a6bf_1_0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3" name="Google Shape;1293;g8219d9a6bf_1_0"/>
          <p:cNvSpPr txBox="1"/>
          <p:nvPr/>
        </p:nvSpPr>
        <p:spPr>
          <a:xfrm>
            <a:off x="407703" y="654279"/>
            <a:ext cx="2561700" cy="307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HTML5 Structure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94" name="Google Shape;1294;g8219d9a6bf_1_0"/>
          <p:cNvGraphicFramePr/>
          <p:nvPr/>
        </p:nvGraphicFramePr>
        <p:xfrm>
          <a:off x="1852578" y="1906767"/>
          <a:ext cx="5438850" cy="1935250"/>
        </p:xfrm>
        <a:graphic>
          <a:graphicData uri="http://schemas.openxmlformats.org/drawingml/2006/table">
            <a:tbl>
              <a:tblPr>
                <a:noFill/>
                <a:tableStyleId>{F6D40A95-4623-479A-A9EA-7ADF7D56C4C8}</a:tableStyleId>
              </a:tblPr>
              <a:tblGrid>
                <a:gridCol w="543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35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&lt;!DOCTYPE html&gt;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  <a:extLst>
                            <a:ext uri="http://customooxmlschemas.google.com/">
          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"/>
                            </a:ext>
                          </a:extLst>
                        </a:rPr>
                        <a:t>&lt;meta charset=“</a:t>
                      </a:r>
                      <a:r>
                        <a:rPr lang="en-IN" sz="1100" u="none" strike="noStrike" cap="none">
                          <a:solidFill>
                            <a:srgbClr val="FFD96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  <a:extLst>
                            <a:ext uri="http://customooxmlschemas.google.com/">
          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"/>
                            </a:ext>
                          </a:extLst>
                        </a:rPr>
                        <a:t>utf-8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  <a:extLst>
                            <a:ext uri="http://customooxmlschemas.google.com/">
          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4"/>
                            </a:ext>
                          </a:extLst>
                        </a:rPr>
                        <a:t>”&gt;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  <a:extLst>
                            <a:ext uri="http://customooxmlschemas.google.com/">
          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5"/>
                            </a:ext>
                          </a:extLst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title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Introduction to HTML5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title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100" u="none" strike="noStrike" cap="none">
                        <a:solidFill>
                          <a:srgbClr val="62C8F3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95" name="Google Shape;1295;g8219d9a6bf_1_0"/>
          <p:cNvSpPr/>
          <p:nvPr/>
        </p:nvSpPr>
        <p:spPr>
          <a:xfrm>
            <a:off x="1901950" y="1917150"/>
            <a:ext cx="1224600" cy="274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p82"/>
          <p:cNvSpPr txBox="1">
            <a:spLocks noGrp="1"/>
          </p:cNvSpPr>
          <p:nvPr>
            <p:ph type="title"/>
          </p:nvPr>
        </p:nvSpPr>
        <p:spPr>
          <a:xfrm>
            <a:off x="731250" y="880750"/>
            <a:ext cx="7784100" cy="9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IN"/>
              <a:t>Project Work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IN" sz="1200"/>
              <a:t>(Let’s start adding CSS to our project.)</a:t>
            </a:r>
            <a:endParaRPr sz="1200"/>
          </a:p>
        </p:txBody>
      </p:sp>
      <p:sp>
        <p:nvSpPr>
          <p:cNvPr id="2170" name="Google Shape;2170;p8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/>
              <a:t>70</a:t>
            </a:fld>
            <a:endParaRPr/>
          </a:p>
        </p:txBody>
      </p:sp>
      <p:pic>
        <p:nvPicPr>
          <p:cNvPr id="2171" name="Google Shape;2171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8625" y="2014838"/>
            <a:ext cx="3866755" cy="218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2" name="Google Shape;2172;p82"/>
          <p:cNvSpPr txBox="1"/>
          <p:nvPr/>
        </p:nvSpPr>
        <p:spPr>
          <a:xfrm>
            <a:off x="3365250" y="4400975"/>
            <a:ext cx="25161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refer to the solution </a:t>
            </a:r>
            <a:r>
              <a:rPr lang="en-IN" sz="12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here</a:t>
            </a:r>
            <a:r>
              <a:rPr lang="en-IN" sz="1200">
                <a:solidFill>
                  <a:schemeClr val="lt1"/>
                </a:solidFill>
              </a:rPr>
              <a:t>.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g88391369bd_0_378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8" name="Google Shape;2178;g88391369bd_0_378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79" name="Google Shape;2179;g88391369bd_0_378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71</a:t>
            </a:fld>
            <a:endParaRPr/>
          </a:p>
        </p:txBody>
      </p:sp>
      <p:sp>
        <p:nvSpPr>
          <p:cNvPr id="2180" name="Google Shape;2180;g88391369bd_0_378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2181" name="Google Shape;2181;g88391369bd_0_378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71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82" name="Google Shape;2182;g88391369bd_0_37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3" name="Google Shape;2183;g88391369bd_0_37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4" name="Google Shape;2184;g88391369bd_0_37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5" name="Google Shape;2185;g88391369bd_0_378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12 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(15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86" name="Google Shape;2186;g88391369bd_0_37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2187" name="Google Shape;2187;g88391369bd_0_378"/>
          <p:cNvSpPr txBox="1"/>
          <p:nvPr/>
        </p:nvSpPr>
        <p:spPr>
          <a:xfrm>
            <a:off x="961525" y="1710375"/>
            <a:ext cx="7607400" cy="25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units is used to denote the absolute height and width of an element?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(Note: Multiple options may be correct.)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px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8" name="Google Shape;2188;g88391369bd_0_378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71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g88391369bd_0_393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4" name="Google Shape;2194;g88391369bd_0_393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95" name="Google Shape;2195;g88391369bd_0_393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72</a:t>
            </a:fld>
            <a:endParaRPr/>
          </a:p>
        </p:txBody>
      </p:sp>
      <p:sp>
        <p:nvSpPr>
          <p:cNvPr id="2196" name="Google Shape;2196;g88391369bd_0_393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2197" name="Google Shape;2197;g88391369bd_0_393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72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98" name="Google Shape;2198;g88391369bd_0_39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9" name="Google Shape;2199;g88391369bd_0_39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0" name="Google Shape;2200;g88391369bd_0_393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1" name="Google Shape;2201;g88391369bd_0_393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12 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(Answer)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02" name="Google Shape;2202;g88391369bd_0_3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2203" name="Google Shape;2203;g88391369bd_0_393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72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04" name="Google Shape;2204;g88391369bd_0_393"/>
          <p:cNvSpPr txBox="1"/>
          <p:nvPr/>
        </p:nvSpPr>
        <p:spPr>
          <a:xfrm>
            <a:off x="961525" y="1710375"/>
            <a:ext cx="7607400" cy="25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units is used to denote the absolute height and width of an element?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(Note: Multiple options may be correct.)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px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8219d9a6bf_1_79"/>
          <p:cNvSpPr txBox="1">
            <a:spLocks noGrp="1"/>
          </p:cNvSpPr>
          <p:nvPr>
            <p:ph type="title"/>
          </p:nvPr>
        </p:nvSpPr>
        <p:spPr>
          <a:xfrm>
            <a:off x="467238" y="264848"/>
            <a:ext cx="59907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IN"/>
              <a:t>Hands-On Exercise (3 min)</a:t>
            </a:r>
            <a:endParaRPr/>
          </a:p>
        </p:txBody>
      </p:sp>
      <p:sp>
        <p:nvSpPr>
          <p:cNvPr id="2210" name="Google Shape;2210;g8219d9a6bf_1_7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73</a:t>
            </a:fld>
            <a:endParaRPr/>
          </a:p>
        </p:txBody>
      </p:sp>
      <p:sp>
        <p:nvSpPr>
          <p:cNvPr id="2211" name="Google Shape;2211;g8219d9a6bf_1_79"/>
          <p:cNvSpPr txBox="1"/>
          <p:nvPr/>
        </p:nvSpPr>
        <p:spPr>
          <a:xfrm>
            <a:off x="467250" y="979750"/>
            <a:ext cx="7969500" cy="27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200" dirty="0">
                <a:solidFill>
                  <a:schemeClr val="lt1"/>
                </a:solidFill>
              </a:rPr>
              <a:t>Write a program which has a main-container of 100% height and 100% width.</a:t>
            </a:r>
            <a:endParaRPr sz="1200" dirty="0">
              <a:solidFill>
                <a:schemeClr val="lt1"/>
              </a:solidFill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200" dirty="0">
                <a:solidFill>
                  <a:schemeClr val="lt1"/>
                </a:solidFill>
              </a:rPr>
              <a:t>Inside the main container, you should have a video </a:t>
            </a:r>
            <a:r>
              <a:rPr lang="en-IN" sz="1200" b="1" dirty="0">
                <a:solidFill>
                  <a:schemeClr val="lt1"/>
                </a:solidFill>
              </a:rPr>
              <a:t>Butterfly.mp4</a:t>
            </a:r>
            <a:r>
              <a:rPr lang="en-IN" sz="1200" dirty="0">
                <a:solidFill>
                  <a:schemeClr val="lt1"/>
                </a:solidFill>
              </a:rPr>
              <a:t> given inside media folder. The video should play as soon as the page loads, should provide with the possibility to play/pause, should continue playing continuously, and should not have any sound. The video should have maximum absolute height 300 and maximum absolute width 700.</a:t>
            </a:r>
            <a:endParaRPr sz="1200" dirty="0">
              <a:solidFill>
                <a:schemeClr val="lt1"/>
              </a:solidFill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200" dirty="0">
                <a:solidFill>
                  <a:schemeClr val="lt1"/>
                </a:solidFill>
              </a:rPr>
              <a:t>Below video you should include the audio </a:t>
            </a:r>
            <a:r>
              <a:rPr lang="en-IN" sz="1200" b="1" dirty="0">
                <a:solidFill>
                  <a:schemeClr val="lt1"/>
                </a:solidFill>
              </a:rPr>
              <a:t>vibes.mp3</a:t>
            </a:r>
            <a:r>
              <a:rPr lang="en-IN" sz="1200" dirty="0">
                <a:solidFill>
                  <a:schemeClr val="lt1"/>
                </a:solidFill>
              </a:rPr>
              <a:t> given inside media folder. The audio should not play automatically when the page loads and it should provide you with the possibility to play/pause the audio and it should play continuously after playing it until you manually pause it. The audio should have absolute width 540.</a:t>
            </a:r>
            <a:endParaRPr sz="1200" dirty="0">
              <a:solidFill>
                <a:schemeClr val="lt1"/>
              </a:solidFill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dirty="0">
              <a:solidFill>
                <a:schemeClr val="lt1"/>
              </a:solidFill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b="1" i="1" dirty="0">
                <a:solidFill>
                  <a:schemeClr val="lt1"/>
                </a:solidFill>
              </a:rPr>
              <a:t>Note: Watch the video for better understanding by clicking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b="1" i="1" dirty="0">
                <a:solidFill>
                  <a:schemeClr val="lt1"/>
                </a:solidFill>
              </a:rPr>
              <a:t>on the black box.</a:t>
            </a:r>
            <a:endParaRPr b="1" i="1" dirty="0">
              <a:solidFill>
                <a:schemeClr val="lt1"/>
              </a:solidFill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dirty="0">
                <a:solidFill>
                  <a:schemeClr val="lt1"/>
                </a:solidFill>
              </a:rPr>
              <a:t>The s</a:t>
            </a:r>
            <a:r>
              <a:rPr lang="en-IN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tub </a:t>
            </a:r>
            <a:r>
              <a:rPr lang="en-IN" dirty="0">
                <a:solidFill>
                  <a:schemeClr val="lt1"/>
                </a:solidFill>
              </a:rPr>
              <a:t>c</a:t>
            </a:r>
            <a:r>
              <a:rPr lang="en-IN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ode</a:t>
            </a:r>
            <a:r>
              <a:rPr lang="en-IN" dirty="0">
                <a:solidFill>
                  <a:schemeClr val="lt1"/>
                </a:solidFill>
              </a:rPr>
              <a:t> is provided</a:t>
            </a:r>
            <a:r>
              <a:rPr lang="en-IN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14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here</a:t>
            </a:r>
            <a:r>
              <a:rPr lang="en-IN" dirty="0">
                <a:solidFill>
                  <a:schemeClr val="lt1"/>
                </a:solidFill>
              </a:rPr>
              <a:t>.</a:t>
            </a:r>
            <a:endParaRPr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IN" dirty="0">
                <a:solidFill>
                  <a:schemeClr val="lt1"/>
                </a:solidFill>
              </a:rPr>
              <a:t>The solution is provided </a:t>
            </a:r>
            <a:r>
              <a:rPr lang="en-IN" u="sng" dirty="0">
                <a:solidFill>
                  <a:schemeClr val="hlink"/>
                </a:solidFill>
                <a:hlinkClick r:id="rId4"/>
              </a:rPr>
              <a:t>here</a:t>
            </a:r>
            <a:r>
              <a:rPr lang="en-I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lt1"/>
              </a:solidFill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2" name="Google Shape;2212;g8219d9a6bf_1_79" title="2020-07-01 15-02-06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72575" y="3015825"/>
            <a:ext cx="2516250" cy="18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88060bc44e_0_810"/>
          <p:cNvSpPr txBox="1">
            <a:spLocks noGrp="1"/>
          </p:cNvSpPr>
          <p:nvPr>
            <p:ph type="title"/>
          </p:nvPr>
        </p:nvSpPr>
        <p:spPr>
          <a:xfrm>
            <a:off x="1576638" y="2132523"/>
            <a:ext cx="59907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IN"/>
              <a:t>Doubt Clearance (5 min)</a:t>
            </a:r>
            <a:endParaRPr/>
          </a:p>
        </p:txBody>
      </p:sp>
      <p:sp>
        <p:nvSpPr>
          <p:cNvPr id="2218" name="Google Shape;2218;g88060bc44e_0_8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/>
              <a:t>74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14"/>
          <p:cNvSpPr txBox="1"/>
          <p:nvPr/>
        </p:nvSpPr>
        <p:spPr>
          <a:xfrm>
            <a:off x="744225" y="1085275"/>
            <a:ext cx="7560300" cy="3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HTML5 </a:t>
            </a:r>
            <a:r>
              <a:rPr lang="en-IN">
                <a:solidFill>
                  <a:schemeClr val="lt1"/>
                </a:solidFill>
              </a:rPr>
              <a:t>has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 host of new features including semantic elements, drag and drop, geolocation, local storage, and new attributes in form.</a:t>
            </a:r>
            <a:b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CSS adds styling to HTML and makes </a:t>
            </a:r>
            <a:r>
              <a:rPr lang="en-IN">
                <a:solidFill>
                  <a:schemeClr val="lt1"/>
                </a:solidFill>
              </a:rPr>
              <a:t>HTML elements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presentable.</a:t>
            </a:r>
            <a:b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access elements in CSS using the tag</a:t>
            </a:r>
            <a:r>
              <a:rPr lang="en-IN">
                <a:solidFill>
                  <a:schemeClr val="lt1"/>
                </a:solidFill>
              </a:rPr>
              <a:t> 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name </a:t>
            </a:r>
            <a:r>
              <a:rPr lang="en-IN">
                <a:solidFill>
                  <a:schemeClr val="lt1"/>
                </a:solidFill>
              </a:rPr>
              <a:t>or the 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 (</a:t>
            </a:r>
            <a:r>
              <a:rPr lang="en-IN">
                <a:solidFill>
                  <a:schemeClr val="lt1"/>
                </a:solidFill>
              </a:rPr>
              <a:t>‘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IN">
                <a:solidFill>
                  <a:schemeClr val="lt1"/>
                </a:solidFill>
              </a:rPr>
              <a:t>’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), id (</a:t>
            </a:r>
            <a:r>
              <a:rPr lang="en-IN">
                <a:solidFill>
                  <a:schemeClr val="lt1"/>
                </a:solidFill>
              </a:rPr>
              <a:t>‘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en-IN">
                <a:solidFill>
                  <a:schemeClr val="lt1"/>
                </a:solidFill>
              </a:rPr>
              <a:t>’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IN">
                <a:solidFill>
                  <a:schemeClr val="lt1"/>
                </a:solidFill>
              </a:rPr>
              <a:t>or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09"/>
                  </a:ext>
                </a:extLst>
              </a:rPr>
              <a:t>universal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IN">
                <a:solidFill>
                  <a:schemeClr val="lt1"/>
                </a:solidFill>
              </a:rPr>
              <a:t>‘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n-IN">
                <a:solidFill>
                  <a:schemeClr val="lt1"/>
                </a:solidFill>
              </a:rPr>
              <a:t>’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 selectors.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CSS styles can be added in-line, internally in the &lt;style&gt; tag and via an external style sheet. These are arran</a:t>
            </a:r>
            <a:r>
              <a:rPr lang="en-IN">
                <a:solidFill>
                  <a:schemeClr val="lt1"/>
                </a:solidFill>
              </a:rPr>
              <a:t>ged in the order of priority 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 follows: </a:t>
            </a:r>
            <a:r>
              <a:rPr lang="en-IN" sz="14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inline &gt; internal &gt; external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>
                <a:solidFill>
                  <a:schemeClr val="lt1"/>
                </a:solidFill>
              </a:rPr>
              <a:t>For an element, m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in-* is the minimum value, and max-* is the maximum value.</a:t>
            </a:r>
            <a:b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Absolute units </a:t>
            </a:r>
            <a:r>
              <a:rPr lang="en-IN">
                <a:solidFill>
                  <a:schemeClr val="lt1"/>
                </a:solidFill>
              </a:rPr>
              <a:t>such as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px do not change size with respect to </a:t>
            </a:r>
            <a:r>
              <a:rPr lang="en-IN">
                <a:solidFill>
                  <a:schemeClr val="lt1"/>
                </a:solidFill>
              </a:rPr>
              <a:t>the 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containers, and relative units </a:t>
            </a:r>
            <a:r>
              <a:rPr lang="en-IN">
                <a:solidFill>
                  <a:schemeClr val="lt1"/>
                </a:solidFill>
              </a:rPr>
              <a:t>such as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>
                <a:solidFill>
                  <a:schemeClr val="lt1"/>
                </a:solidFill>
              </a:rPr>
              <a:t>em or rem 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10"/>
                  </a:ext>
                </a:extLst>
              </a:rPr>
              <a:t>change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size with respect to the containers.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4" name="Google Shape;2224;p14"/>
          <p:cNvSpPr txBox="1"/>
          <p:nvPr/>
        </p:nvSpPr>
        <p:spPr>
          <a:xfrm>
            <a:off x="630250" y="460375"/>
            <a:ext cx="5631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 Takeaways: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5" name="Google Shape;2225;p14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75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26" name="Google Shape;2226;p14"/>
          <p:cNvSpPr txBox="1">
            <a:spLocks noGrp="1"/>
          </p:cNvSpPr>
          <p:nvPr>
            <p:ph type="ftr" idx="11"/>
          </p:nvPr>
        </p:nvSpPr>
        <p:spPr>
          <a:xfrm>
            <a:off x="2565550" y="4767275"/>
            <a:ext cx="4090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IN">
                <a:solidFill>
                  <a:srgbClr val="FFFFFF"/>
                </a:solidFill>
              </a:rPr>
              <a:t>TechM Full Stack Software Development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g88060bc44e_1_0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76</a:t>
            </a:fld>
            <a:endParaRPr/>
          </a:p>
        </p:txBody>
      </p:sp>
      <p:sp>
        <p:nvSpPr>
          <p:cNvPr id="2232" name="Google Shape;2232;g88060bc44e_1_0"/>
          <p:cNvSpPr txBox="1"/>
          <p:nvPr/>
        </p:nvSpPr>
        <p:spPr>
          <a:xfrm>
            <a:off x="638175" y="654900"/>
            <a:ext cx="7886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following tasks are to be completed after today’s session: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3" name="Google Shape;2233;g88060bc44e_1_0"/>
          <p:cNvSpPr txBox="1">
            <a:spLocks noGrp="1"/>
          </p:cNvSpPr>
          <p:nvPr>
            <p:ph type="ftr" idx="11"/>
          </p:nvPr>
        </p:nvSpPr>
        <p:spPr>
          <a:xfrm>
            <a:off x="2565550" y="4767275"/>
            <a:ext cx="4090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IN">
                <a:solidFill>
                  <a:srgbClr val="FFFFFF"/>
                </a:solidFill>
              </a:rPr>
              <a:t>TechM Full Stack Software Development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34" name="Google Shape;2234;g88060bc44e_1_0"/>
          <p:cNvSpPr txBox="1"/>
          <p:nvPr/>
        </p:nvSpPr>
        <p:spPr>
          <a:xfrm>
            <a:off x="756025" y="1444675"/>
            <a:ext cx="7436400" cy="28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235" name="Google Shape;2235;g88060bc44e_1_0"/>
          <p:cNvGraphicFramePr/>
          <p:nvPr/>
        </p:nvGraphicFramePr>
        <p:xfrm>
          <a:off x="3195813" y="1936675"/>
          <a:ext cx="2752375" cy="1270125"/>
        </p:xfrm>
        <a:graphic>
          <a:graphicData uri="http://schemas.openxmlformats.org/drawingml/2006/table">
            <a:tbl>
              <a:tblPr>
                <a:noFill/>
                <a:tableStyleId>{CE6CD7CE-1050-4408-A235-8D4242844E40}</a:tableStyleId>
              </a:tblPr>
              <a:tblGrid>
                <a:gridCol w="275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>
                          <a:solidFill>
                            <a:srgbClr val="FFFFFF"/>
                          </a:solidFill>
                        </a:rPr>
                        <a:t>MCQs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>
                          <a:solidFill>
                            <a:srgbClr val="FFFFFF"/>
                          </a:solidFill>
                        </a:rPr>
                        <a:t>Coding Questions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>
                          <a:solidFill>
                            <a:srgbClr val="FFFFFF"/>
                          </a:solidFill>
                        </a:rPr>
                        <a:t>Project</a:t>
                      </a:r>
                      <a:r>
                        <a:rPr lang="en-IN">
                          <a:solidFill>
                            <a:srgbClr val="FFFFFF"/>
                          </a:solidFill>
                        </a:rPr>
                        <a:t>:</a:t>
                      </a:r>
                      <a:r>
                        <a:rPr lang="en-IN" sz="1400" u="none" strike="noStrike" cap="none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IN" sz="1400" u="none" strike="noStrike" cap="none">
                          <a:solidFill>
                            <a:srgbClr val="FFFFFF"/>
                          </a:solidFill>
                          <a:extLst>
                            <a:ext uri="http://customooxmlschemas.google.com/">
          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11"/>
                            </a:ext>
                          </a:extLst>
                        </a:rPr>
                        <a:t>Checkpoint </a:t>
                      </a:r>
                      <a:r>
                        <a:rPr lang="en-IN">
                          <a:solidFill>
                            <a:srgbClr val="FFFFFF"/>
                          </a:solidFill>
                        </a:rPr>
                        <a:t>4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p15"/>
          <p:cNvSpPr txBox="1"/>
          <p:nvPr/>
        </p:nvSpPr>
        <p:spPr>
          <a:xfrm>
            <a:off x="756025" y="1444675"/>
            <a:ext cx="7436400" cy="28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CSS </a:t>
            </a:r>
            <a:r>
              <a:rPr lang="en-IN">
                <a:solidFill>
                  <a:schemeClr val="lt1"/>
                </a:solidFill>
              </a:rPr>
              <a:t>c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olours</a:t>
            </a:r>
            <a:b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CSS </a:t>
            </a:r>
            <a:r>
              <a:rPr lang="en-IN">
                <a:solidFill>
                  <a:schemeClr val="lt1"/>
                </a:solidFill>
              </a:rPr>
              <a:t>b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ackgrounds</a:t>
            </a:r>
            <a:b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CSS </a:t>
            </a:r>
            <a:r>
              <a:rPr lang="en-IN">
                <a:solidFill>
                  <a:schemeClr val="lt1"/>
                </a:solidFill>
              </a:rPr>
              <a:t>b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orders, </a:t>
            </a:r>
            <a:r>
              <a:rPr lang="en-IN">
                <a:solidFill>
                  <a:schemeClr val="lt1"/>
                </a:solidFill>
              </a:rPr>
              <a:t>m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argins and </a:t>
            </a:r>
            <a:r>
              <a:rPr lang="en-IN">
                <a:solidFill>
                  <a:schemeClr val="lt1"/>
                </a:solidFill>
              </a:rPr>
              <a:t>p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addings</a:t>
            </a:r>
            <a:b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CSS </a:t>
            </a:r>
            <a:r>
              <a:rPr lang="en-IN">
                <a:solidFill>
                  <a:schemeClr val="lt1"/>
                </a:solidFill>
              </a:rPr>
              <a:t>b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ox </a:t>
            </a:r>
            <a:r>
              <a:rPr lang="en-IN">
                <a:solidFill>
                  <a:schemeClr val="lt1"/>
                </a:solidFill>
              </a:rPr>
              <a:t>m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odel</a:t>
            </a:r>
            <a:b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CSS </a:t>
            </a:r>
            <a:r>
              <a:rPr lang="en-IN">
                <a:solidFill>
                  <a:schemeClr val="lt1"/>
                </a:solidFill>
              </a:rPr>
              <a:t>o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utline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1" name="Google Shape;2241;p15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77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42" name="Google Shape;2242;p15"/>
          <p:cNvSpPr txBox="1"/>
          <p:nvPr/>
        </p:nvSpPr>
        <p:spPr>
          <a:xfrm>
            <a:off x="638175" y="654900"/>
            <a:ext cx="7100100" cy="7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the n</a:t>
            </a: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 </a:t>
            </a: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lass, we will </a:t>
            </a: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discuss...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3" name="Google Shape;2243;p15"/>
          <p:cNvSpPr txBox="1">
            <a:spLocks noGrp="1"/>
          </p:cNvSpPr>
          <p:nvPr>
            <p:ph type="ftr" idx="11"/>
          </p:nvPr>
        </p:nvSpPr>
        <p:spPr>
          <a:xfrm>
            <a:off x="2565550" y="4767275"/>
            <a:ext cx="4090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IN">
                <a:solidFill>
                  <a:srgbClr val="FFFFFF"/>
                </a:solidFill>
              </a:rPr>
              <a:t>TechM Full Stack Software Development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16"/>
          <p:cNvSpPr txBox="1"/>
          <p:nvPr/>
        </p:nvSpPr>
        <p:spPr>
          <a:xfrm>
            <a:off x="555037" y="2114911"/>
            <a:ext cx="6895272" cy="1171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</a:pPr>
            <a:r>
              <a:rPr lang="en-IN" sz="4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Thank </a:t>
            </a:r>
            <a:r>
              <a:rPr lang="en-IN" sz="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y</a:t>
            </a:r>
            <a:r>
              <a:rPr lang="en-IN" sz="4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ou!</a:t>
            </a:r>
            <a:endParaRPr sz="40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49" name="Google Shape;224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82370" y="0"/>
            <a:ext cx="1356542" cy="1577482"/>
          </a:xfrm>
          <a:prstGeom prst="rect">
            <a:avLst/>
          </a:prstGeom>
          <a:noFill/>
          <a:ln>
            <a:noFill/>
          </a:ln>
        </p:spPr>
      </p:pic>
      <p:sp>
        <p:nvSpPr>
          <p:cNvPr id="2250" name="Google Shape;2250;p16"/>
          <p:cNvSpPr txBox="1"/>
          <p:nvPr/>
        </p:nvSpPr>
        <p:spPr>
          <a:xfrm>
            <a:off x="1157111" y="716037"/>
            <a:ext cx="1655704" cy="1311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IN" sz="1400" b="0" i="1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  #RahoAmbitious</a:t>
            </a:r>
            <a:endParaRPr sz="1400" b="0" i="1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51" name="Google Shape;2251;p16"/>
          <p:cNvSpPr txBox="1">
            <a:spLocks noGrp="1"/>
          </p:cNvSpPr>
          <p:nvPr>
            <p:ph type="sldNum" idx="12"/>
          </p:nvPr>
        </p:nvSpPr>
        <p:spPr>
          <a:xfrm>
            <a:off x="6678951" y="459493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/>
              <a:t>78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5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8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01" name="Google Shape;1301;p5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HTML5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02" name="Google Shape;1302;p5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3" name="Google Shape;1303;p5"/>
          <p:cNvSpPr txBox="1"/>
          <p:nvPr/>
        </p:nvSpPr>
        <p:spPr>
          <a:xfrm>
            <a:off x="407703" y="654279"/>
            <a:ext cx="256174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HTML5 Structure: Example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04" name="Google Shape;1304;p5"/>
          <p:cNvGraphicFramePr/>
          <p:nvPr/>
        </p:nvGraphicFramePr>
        <p:xfrm>
          <a:off x="1852578" y="981504"/>
          <a:ext cx="5438850" cy="4016200"/>
        </p:xfrm>
        <a:graphic>
          <a:graphicData uri="http://schemas.openxmlformats.org/drawingml/2006/table">
            <a:tbl>
              <a:tblPr>
                <a:noFill/>
                <a:tableStyleId>{F6D40A95-4623-479A-A9EA-7ADF7D56C4C8}</a:tableStyleId>
              </a:tblPr>
              <a:tblGrid>
                <a:gridCol w="543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1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  <a:extLst>
                            <a:ext uri="http://customooxmlschemas.google.com/">
          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6"/>
                            </a:ext>
                          </a:extLst>
                        </a:rPr>
                        <a:t>&lt;!DOCTYPE 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  <a:extLst>
                            <a:ext uri="http://customooxmlschemas.google.com/">
          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7"/>
                            </a:ext>
                          </a:extLst>
                        </a:rPr>
                        <a:t>html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  <a:extLst>
                            <a:ext uri="http://customooxmlschemas.google.com/">
          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8"/>
                            </a:ext>
                          </a:extLst>
                        </a:rPr>
                        <a:t>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  <a:extLst>
                            <a:ext uri="http://customooxmlschemas.google.com/">
          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9"/>
                            </a:ext>
                          </a:extLst>
                        </a:rPr>
                        <a:t>&lt;meta charset=“</a:t>
                      </a:r>
                      <a:r>
                        <a:rPr lang="en-IN" sz="1100" u="none" strike="noStrike" cap="none">
                          <a:solidFill>
                            <a:srgbClr val="FFD96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  <a:extLst>
                            <a:ext uri="http://customooxmlschemas.google.com/">
          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0"/>
                            </a:ext>
                          </a:extLst>
                        </a:rPr>
                        <a:t>utf-8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  <a:extLst>
                            <a:ext uri="http://customooxmlschemas.google.com/">
          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1"/>
                            </a:ext>
                          </a:extLst>
                        </a:rPr>
                        <a:t>”&gt;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  <a:extLst>
                            <a:ext uri="http://customooxmlschemas.google.com/">
          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2"/>
                            </a:ext>
                          </a:extLst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title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Introduction to HTML5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title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&lt;header role=“</a:t>
                      </a:r>
                      <a:r>
                        <a:rPr lang="en-IN" sz="1100" u="none" strike="noStrike" cap="none">
                          <a:solidFill>
                            <a:srgbClr val="FFD96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banner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”&gt;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&lt;h1&gt;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Introduction to HTML5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&lt;/h1&gt;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&lt;/header&gt;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rgbClr val="62C8F3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&lt;article&gt;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&lt;section&gt;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  &lt;p&gt;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One article can have multiple sections.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&lt;/p&gt;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&lt;/section&gt;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&lt;/article&gt;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rgbClr val="62C8F3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&lt;footer&gt;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Created by upGrad.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&lt;/footer&gt;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100" u="none" strike="noStrike" cap="none">
                        <a:solidFill>
                          <a:srgbClr val="62C8F3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88060bc44e_0_1"/>
          <p:cNvSpPr txBox="1"/>
          <p:nvPr/>
        </p:nvSpPr>
        <p:spPr>
          <a:xfrm>
            <a:off x="846450" y="4127675"/>
            <a:ext cx="74511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u="none" strike="noStrike" cap="none" dirty="0">
                <a:solidFill>
                  <a:srgbClr val="000000"/>
                </a:solidFill>
              </a:rPr>
              <a:t>HTML5 tags similar to HTML</a:t>
            </a:r>
            <a:r>
              <a:rPr lang="en-IN" b="1" dirty="0"/>
              <a:t> </a:t>
            </a:r>
            <a:r>
              <a:rPr lang="en-IN" sz="1400" b="1" u="none" strike="noStrike" cap="none" dirty="0">
                <a:solidFill>
                  <a:srgbClr val="000000"/>
                </a:solidFill>
              </a:rPr>
              <a:t>tags are</a:t>
            </a:r>
            <a:r>
              <a:rPr lang="en-IN" b="1" dirty="0"/>
              <a:t> case-insensitive</a:t>
            </a:r>
            <a:r>
              <a:rPr lang="en-IN" sz="1400" b="1" u="none" strike="noStrike" cap="none" dirty="0">
                <a:solidFill>
                  <a:srgbClr val="000000"/>
                </a:solidFill>
              </a:rPr>
              <a:t>. Therefore, the tags </a:t>
            </a:r>
            <a:r>
              <a:rPr lang="en-IN" sz="1400" b="1" u="none" strike="noStrike" cap="none" dirty="0">
                <a:solidFill>
                  <a:srgbClr val="000000"/>
                </a:solidFill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3"/>
                  </a:ext>
                </a:extLst>
              </a:rPr>
              <a:t>&lt;article&gt; and &lt;ARTICLE&gt;</a:t>
            </a:r>
            <a:r>
              <a:rPr lang="en-IN" sz="1400" b="1" u="none" strike="noStrike" cap="none" dirty="0">
                <a:solidFill>
                  <a:srgbClr val="000000"/>
                </a:solidFill>
              </a:rPr>
              <a:t> are the same.</a:t>
            </a:r>
            <a:endParaRPr b="1" dirty="0"/>
          </a:p>
        </p:txBody>
      </p:sp>
      <p:sp>
        <p:nvSpPr>
          <p:cNvPr id="1310" name="Google Shape;1310;g88060bc44e_0_1"/>
          <p:cNvSpPr txBox="1"/>
          <p:nvPr/>
        </p:nvSpPr>
        <p:spPr>
          <a:xfrm>
            <a:off x="2794858" y="1637888"/>
            <a:ext cx="5957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I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charset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stands for character encoding, which </a:t>
            </a:r>
            <a:r>
              <a:rPr lang="en-IN" sz="1200"/>
              <a:t>helps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computer interpret </a:t>
            </a:r>
            <a:r>
              <a:rPr lang="en-IN" sz="1200"/>
              <a:t>the input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into real characters. </a:t>
            </a:r>
            <a:r>
              <a:rPr lang="en-I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UTF-8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uses 8-bit blocks to represent a character. </a:t>
            </a:r>
            <a:r>
              <a:rPr lang="en-IN" sz="1200"/>
              <a:t>UTF-8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covers all the characters, punctuations and symbols.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1" name="Google Shape;1311;g88060bc44e_0_1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12" name="Google Shape;1312;g88060bc44e_0_1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HTML Forms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13" name="Google Shape;1313;g88060bc44e_0_1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4" name="Google Shape;1314;g88060bc44e_0_1"/>
          <p:cNvSpPr txBox="1"/>
          <p:nvPr/>
        </p:nvSpPr>
        <p:spPr>
          <a:xfrm>
            <a:off x="407703" y="654279"/>
            <a:ext cx="256174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HTML5 Structure Explained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15" name="Google Shape;1315;g88060bc44e_0_1"/>
          <p:cNvGraphicFramePr/>
          <p:nvPr/>
        </p:nvGraphicFramePr>
        <p:xfrm>
          <a:off x="294200" y="1292194"/>
          <a:ext cx="2162750" cy="306642"/>
        </p:xfrm>
        <a:graphic>
          <a:graphicData uri="http://schemas.openxmlformats.org/drawingml/2006/table">
            <a:tbl>
              <a:tblPr>
                <a:noFill/>
                <a:tableStyleId>{F6D40A95-4623-479A-A9EA-7ADF7D56C4C8}</a:tableStyleId>
              </a:tblPr>
              <a:tblGrid>
                <a:gridCol w="216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4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&lt;!DOCTYPE html&gt;</a:t>
                      </a:r>
                      <a:endParaRPr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16" name="Google Shape;1316;g88060bc44e_0_1"/>
          <p:cNvSpPr txBox="1"/>
          <p:nvPr/>
        </p:nvSpPr>
        <p:spPr>
          <a:xfrm>
            <a:off x="2770999" y="1322725"/>
            <a:ext cx="4873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4"/>
                  </a:ext>
                </a:extLst>
              </a:rPr>
              <a:t>Information to the browser to declare it as an HTML5 document</a:t>
            </a:r>
            <a:r>
              <a:rPr lang="en-IN" sz="1200"/>
              <a:t>.</a:t>
            </a:r>
            <a:endParaRPr/>
          </a:p>
        </p:txBody>
      </p:sp>
      <p:graphicFrame>
        <p:nvGraphicFramePr>
          <p:cNvPr id="1317" name="Google Shape;1317;g88060bc44e_0_1"/>
          <p:cNvGraphicFramePr/>
          <p:nvPr/>
        </p:nvGraphicFramePr>
        <p:xfrm>
          <a:off x="294200" y="1766110"/>
          <a:ext cx="2162750" cy="306642"/>
        </p:xfrm>
        <a:graphic>
          <a:graphicData uri="http://schemas.openxmlformats.org/drawingml/2006/table">
            <a:tbl>
              <a:tblPr>
                <a:noFill/>
                <a:tableStyleId>{F6D40A95-4623-479A-A9EA-7ADF7D56C4C8}</a:tableStyleId>
              </a:tblPr>
              <a:tblGrid>
                <a:gridCol w="216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4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&lt;meta charset=“</a:t>
                      </a:r>
                      <a:r>
                        <a:rPr lang="en-IN" sz="1100" u="none" strike="noStrike" cap="none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utf-8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”&gt;</a:t>
                      </a:r>
                      <a:endParaRPr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18" name="Google Shape;1318;g88060bc44e_0_1"/>
          <p:cNvGraphicFramePr/>
          <p:nvPr/>
        </p:nvGraphicFramePr>
        <p:xfrm>
          <a:off x="326005" y="3223188"/>
          <a:ext cx="2162750" cy="306642"/>
        </p:xfrm>
        <a:graphic>
          <a:graphicData uri="http://schemas.openxmlformats.org/drawingml/2006/table">
            <a:tbl>
              <a:tblPr>
                <a:noFill/>
                <a:tableStyleId>{F6D40A95-4623-479A-A9EA-7ADF7D56C4C8}</a:tableStyleId>
              </a:tblPr>
              <a:tblGrid>
                <a:gridCol w="216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4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&lt;article&gt;&lt;/article&gt;</a:t>
                      </a:r>
                      <a:endParaRPr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19" name="Google Shape;1319;g88060bc44e_0_1"/>
          <p:cNvGraphicFramePr/>
          <p:nvPr/>
        </p:nvGraphicFramePr>
        <p:xfrm>
          <a:off x="326005" y="3660071"/>
          <a:ext cx="2162750" cy="306642"/>
        </p:xfrm>
        <a:graphic>
          <a:graphicData uri="http://schemas.openxmlformats.org/drawingml/2006/table">
            <a:tbl>
              <a:tblPr>
                <a:noFill/>
                <a:tableStyleId>{F6D40A95-4623-479A-A9EA-7ADF7D56C4C8}</a:tableStyleId>
              </a:tblPr>
              <a:tblGrid>
                <a:gridCol w="216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4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&lt;section&gt;&lt;/section&gt;</a:t>
                      </a:r>
                      <a:endParaRPr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20" name="Google Shape;1320;g88060bc44e_0_1"/>
          <p:cNvSpPr txBox="1"/>
          <p:nvPr/>
        </p:nvSpPr>
        <p:spPr>
          <a:xfrm>
            <a:off x="2794825" y="3180500"/>
            <a:ext cx="59574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/>
              <a:t>&lt;article&gt;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a semantic element used to represent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5"/>
                  </a:ext>
                </a:extLst>
              </a:rPr>
              <a:t>a</a:t>
            </a:r>
            <a:r>
              <a:rPr lang="en-IN" sz="1200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6"/>
                  </a:ext>
                </a:extLst>
              </a:rPr>
              <a:t> self-contained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7"/>
                  </a:ext>
                </a:extLst>
              </a:rPr>
              <a:t> content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a document.</a:t>
            </a:r>
            <a:endParaRPr/>
          </a:p>
        </p:txBody>
      </p:sp>
      <p:sp>
        <p:nvSpPr>
          <p:cNvPr id="1321" name="Google Shape;1321;g88060bc44e_0_1"/>
          <p:cNvSpPr txBox="1"/>
          <p:nvPr/>
        </p:nvSpPr>
        <p:spPr>
          <a:xfrm>
            <a:off x="2794825" y="3617377"/>
            <a:ext cx="59574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/>
              <a:t>&lt;section&gt;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a semantic element used to represent a section with headers in a document.</a:t>
            </a:r>
            <a:endParaRPr/>
          </a:p>
        </p:txBody>
      </p:sp>
      <p:graphicFrame>
        <p:nvGraphicFramePr>
          <p:cNvPr id="1322" name="Google Shape;1322;g88060bc44e_0_1"/>
          <p:cNvGraphicFramePr/>
          <p:nvPr/>
        </p:nvGraphicFramePr>
        <p:xfrm>
          <a:off x="294205" y="2239588"/>
          <a:ext cx="2162750" cy="306642"/>
        </p:xfrm>
        <a:graphic>
          <a:graphicData uri="http://schemas.openxmlformats.org/drawingml/2006/table">
            <a:tbl>
              <a:tblPr>
                <a:noFill/>
                <a:tableStyleId>{F6D40A95-4623-479A-A9EA-7ADF7D56C4C8}</a:tableStyleId>
              </a:tblPr>
              <a:tblGrid>
                <a:gridCol w="216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4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header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&gt;&lt;/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header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23" name="Google Shape;1323;g88060bc44e_0_1"/>
          <p:cNvGraphicFramePr/>
          <p:nvPr/>
        </p:nvGraphicFramePr>
        <p:xfrm>
          <a:off x="294205" y="2713088"/>
          <a:ext cx="2162750" cy="306642"/>
        </p:xfrm>
        <a:graphic>
          <a:graphicData uri="http://schemas.openxmlformats.org/drawingml/2006/table">
            <a:tbl>
              <a:tblPr>
                <a:noFill/>
                <a:tableStyleId>{F6D40A95-4623-479A-A9EA-7ADF7D56C4C8}</a:tableStyleId>
              </a:tblPr>
              <a:tblGrid>
                <a:gridCol w="216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4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footer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&gt;&lt;/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footer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24" name="Google Shape;1324;g88060bc44e_0_1"/>
          <p:cNvSpPr txBox="1"/>
          <p:nvPr/>
        </p:nvSpPr>
        <p:spPr>
          <a:xfrm>
            <a:off x="2794850" y="2322375"/>
            <a:ext cx="59574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/>
              <a:t>&lt;header&gt;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a semantic element used to represent </a:t>
            </a:r>
            <a:r>
              <a:rPr lang="en-IN" sz="1200"/>
              <a:t>the header of the document</a:t>
            </a:r>
            <a:endParaRPr/>
          </a:p>
        </p:txBody>
      </p:sp>
      <p:sp>
        <p:nvSpPr>
          <p:cNvPr id="1325" name="Google Shape;1325;g88060bc44e_0_1"/>
          <p:cNvSpPr txBox="1"/>
          <p:nvPr/>
        </p:nvSpPr>
        <p:spPr>
          <a:xfrm>
            <a:off x="2794825" y="2751438"/>
            <a:ext cx="59574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/>
              <a:t>&lt;footerr&gt;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a semantic element used to represent </a:t>
            </a:r>
            <a:r>
              <a:rPr lang="en-IN" sz="1200"/>
              <a:t>the footer of the document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STER_UPGRAD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STER_UPGRAD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5739</Words>
  <Application>Microsoft Office PowerPoint</Application>
  <PresentationFormat>On-screen Show (16:9)</PresentationFormat>
  <Paragraphs>927</Paragraphs>
  <Slides>78</Slides>
  <Notes>78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78</vt:i4>
      </vt:variant>
    </vt:vector>
  </HeadingPairs>
  <TitlesOfParts>
    <vt:vector size="85" baseType="lpstr">
      <vt:lpstr>Calibri</vt:lpstr>
      <vt:lpstr>Consolas</vt:lpstr>
      <vt:lpstr>Roboto</vt:lpstr>
      <vt:lpstr>Arial</vt:lpstr>
      <vt:lpstr>Proxima Nova</vt:lpstr>
      <vt:lpstr>MASTER_UPGRAD</vt:lpstr>
      <vt:lpstr>MASTER_UPGRAD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Work (We will add HTML5 elements to our project wherever required.)</vt:lpstr>
      <vt:lpstr>Doubts Clearance (5 min)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CSS: How to Use</vt:lpstr>
      <vt:lpstr>PowerPoint Presentation</vt:lpstr>
      <vt:lpstr>PowerPoint Presentation</vt:lpstr>
      <vt:lpstr>PowerPoint Presentation</vt:lpstr>
      <vt:lpstr>Hands-On Exercise (3 min)</vt:lpstr>
      <vt:lpstr>PowerPoint Presentation</vt:lpstr>
      <vt:lpstr>PowerPoint Presentation</vt:lpstr>
      <vt:lpstr>PowerPoint Presentation</vt:lpstr>
      <vt:lpstr>PowerPoint Presentation</vt:lpstr>
      <vt:lpstr>CSS: Height, Width and Unit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Doubt Clearance (5 min)</vt:lpstr>
      <vt:lpstr>Project Work (Let’s start adding CSS to our project.)</vt:lpstr>
      <vt:lpstr>PowerPoint Presentation</vt:lpstr>
      <vt:lpstr>PowerPoint Presentation</vt:lpstr>
      <vt:lpstr>Hands-On Exercise (3 min)</vt:lpstr>
      <vt:lpstr>Doubt Clearance (5 min)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harsh.asiwal@gmail.com</dc:creator>
  <cp:lastModifiedBy>Prachi Agrawal</cp:lastModifiedBy>
  <cp:revision>2</cp:revision>
  <dcterms:created xsi:type="dcterms:W3CDTF">2019-01-02T10:18:22Z</dcterms:created>
  <dcterms:modified xsi:type="dcterms:W3CDTF">2020-07-01T10:10:48Z</dcterms:modified>
</cp:coreProperties>
</file>